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ма\Desktop\1595760726_5-p-fon-skazochnii-le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71061" cy="6858000"/>
          </a:xfrm>
          <a:prstGeom prst="rect">
            <a:avLst/>
          </a:prstGeom>
          <a:noFill/>
        </p:spPr>
      </p:pic>
      <p:pic>
        <p:nvPicPr>
          <p:cNvPr id="1027" name="Picture 3" descr="C:\Users\Тома\Desktop\1595760726_5-p-fon-skazochnii-les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8775" y="-258763"/>
            <a:ext cx="9863138" cy="737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8211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3641"/>
            <a:ext cx="4000528" cy="27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442284"/>
            <a:ext cx="3214710" cy="32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3833814" cy="32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ома\Desktop\1595760726_5-p-fon-skazochnii-le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7405" cy="636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ома\Pictures\lisichka-s-otkrytym-roti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6258"/>
            <a:ext cx="6072230" cy="654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Тома\Desktop\EbaUjYTOP6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ома\Desktop\kisspng-emoticon-sticker-smiley-emoji-love-red-smiley-5b553735b3c904.649507681532311349736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ома\Desktop\5b3dce818cd11e8c2969473dcd786d4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414335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ома\Desktop\kisspng-smiley-emoticon-hug-clip-art-smiley-hug-5b3fe4617ca9b0.9525547915309138895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143248"/>
            <a:ext cx="3071834" cy="258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ома\Desktop\57cb8998d4e1562e338775a35cdbbaf4--smileys-album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ма\Desktop\1d2555856e9547bdfa7b47e55ffa9bf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49212"/>
            <a:ext cx="9501254" cy="680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19" y="357167"/>
            <a:ext cx="86738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ма\Desktop\162a5737f06660838ad0f5dad52091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0745"/>
            <a:ext cx="4333876" cy="674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ома\Desktop\main_4151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341"/>
            <a:ext cx="6603327" cy="6565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ома\Desktop\5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577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ома\Desktop\57160946_596300697549950_8829151411255115776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0834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4024313" cy="30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643314"/>
            <a:ext cx="3929090" cy="29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ома\Desktop\5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309520" cy="345063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66" y="3583590"/>
            <a:ext cx="3757992" cy="29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49229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4119169" cy="27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2634"/>
            <a:ext cx="4267204" cy="287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582962" cy="27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929066"/>
            <a:ext cx="4475917" cy="25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Тома</dc:creator>
  <cp:lastModifiedBy>Тома</cp:lastModifiedBy>
  <cp:revision>13</cp:revision>
  <dcterms:created xsi:type="dcterms:W3CDTF">2022-04-09T10:52:21Z</dcterms:created>
  <dcterms:modified xsi:type="dcterms:W3CDTF">2022-04-09T11:57:46Z</dcterms:modified>
</cp:coreProperties>
</file>