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79EC64-740A-B30A-6739-499DEB860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A8DE3A-C5C0-05A2-EE6C-B87C569A5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EBC2DF-00E6-6288-E408-89F68034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64A70-21B7-4F1F-8FCC-2F9B716D377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981632-083D-22B3-D9BE-A16FCA983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DD38B-5732-F4C6-A6FB-9114DEA7A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3DE8-2DD7-4C1A-9469-FAAC41288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35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2A9C9C-8876-C6B4-7236-7A8D79BE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9BFC16-78A0-EFC1-7E01-7B1F9A45A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1020CC-F4DC-FB2E-F318-296E0474D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64A70-21B7-4F1F-8FCC-2F9B716D377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1AED22-8E2C-F339-A23D-6B7F734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C2651-454D-336A-5ACC-93C96528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3DE8-2DD7-4C1A-9469-FAAC41288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57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C20439-EDB4-C97D-02A2-8DEF5767A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957EC6-04A5-9A37-1259-80EF8D1CF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D82DDE-F375-FE2C-AF74-E5DC0C8D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64A70-21B7-4F1F-8FCC-2F9B716D377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DA3D15-D0E8-939B-2E89-C08A523A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3ED8EC-240D-C16F-09A2-810EA91C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3DE8-2DD7-4C1A-9469-FAAC41288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C0458-DE2C-EF1A-F58B-5CD1034AB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6C2F58-9EFF-CF4C-283A-4C6FC59A9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CD5F3F-0B52-06F2-8808-09DC65B68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64A70-21B7-4F1F-8FCC-2F9B716D377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555A9F-6753-3903-EA46-F96EA56E7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034E56-7668-54C4-5CA5-C043126D0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3DE8-2DD7-4C1A-9469-FAAC41288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69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8A1F9-B90E-9980-84C5-EAC0E3968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2B958A-0C1C-9D5D-DB9B-77E70FB67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69D60F-4DFC-F82F-433D-CACDBCB8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64A70-21B7-4F1F-8FCC-2F9B716D377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3B1B9A-E8E3-FDF7-75E8-DB286CD3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232F7F-3B7B-026D-D223-A3ED9AA06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3DE8-2DD7-4C1A-9469-FAAC41288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3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7346B-8D27-1552-4EB9-E3DE6FB4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E8C06E-3FF1-E0FC-831A-D56166D4E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A5C775-031F-ABF9-D3F8-140B6D538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1025F0-B86C-E497-A8F1-9A14B381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64A70-21B7-4F1F-8FCC-2F9B716D377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E22A18-D2B4-1E03-329B-2591476DA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776855-7BCE-F4A3-9082-D5362403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3DE8-2DD7-4C1A-9469-FAAC41288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17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AA642-A5AB-161C-4CD7-50989F7CB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1AE48D-6C0A-D6A6-23FF-4FCF25803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65A4D4-67D7-4284-0E09-6E3969500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2C5DA2-E2E1-B56B-852E-9C403231D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2B1EE8-5139-B419-95C0-797EB981F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E7581B5-57CE-0107-EF2F-152DFC41B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64A70-21B7-4F1F-8FCC-2F9B716D377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6C700C4-0804-2531-782B-29077148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AD85D4-48BC-F45C-36E1-FDD7318EC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3DE8-2DD7-4C1A-9469-FAAC41288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572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C9CF5-F71A-A26D-ED68-7ECCDF40E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A58AB32-9B89-4AAF-6E4D-231B97A3B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64A70-21B7-4F1F-8FCC-2F9B716D377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EF1BB7-4294-FAD0-83E4-3B6E9CBA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5EAFD9-7479-328C-5529-C72F14BC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3DE8-2DD7-4C1A-9469-FAAC41288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754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CAC50B5-60F8-2F9A-8249-CCE9B0FF8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64A70-21B7-4F1F-8FCC-2F9B716D377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8E7D1F7-087C-389B-D07E-C5CB399A6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52135D-A332-A3FD-3639-60320E03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3DE8-2DD7-4C1A-9469-FAAC41288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88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0C2D9-3D46-0AA7-BA71-1980D5BC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7C4936-CD0A-F7EC-1687-09E46B587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04689E-AEEB-95B0-34D6-4D9189740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C5C43F-5825-FE36-6149-03F943E5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64A70-21B7-4F1F-8FCC-2F9B716D377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F3AADF-E379-1691-0FD3-012CA63E5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672F29-5515-1CF9-2B05-1EE449E2F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3DE8-2DD7-4C1A-9469-FAAC41288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26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609FF-6867-8AE2-9BFD-AFE6BCA6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945844-0923-C8EA-35F4-03DC800C6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A9D830-B5F0-B1C6-AF52-15790EB29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7725FC-2DCF-52CC-9667-03528084F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64A70-21B7-4F1F-8FCC-2F9B716D377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F8B2D3-C955-95E7-6D49-8A42E451D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4750A9-0B8B-F56E-AEC3-A9D1DC29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3DE8-2DD7-4C1A-9469-FAAC41288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03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06EE2-211C-F57A-24B0-4587420E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FD36E7-38D1-F7D9-F749-DB8F0348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0DBB2-A488-11DC-72AF-F0B6838AA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64A70-21B7-4F1F-8FCC-2F9B716D377E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40C1-E915-6FA5-4125-BE74804A3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5706C-C8F0-9571-1AE1-CC9C51A06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93DE8-2DD7-4C1A-9469-FAAC412884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10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247A1-BC8B-F1F1-53A2-101A02A838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431B01-AE84-45AB-3412-15532C306B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4413E8-EDE0-8AD9-AA31-9A8805C1C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4" y="0"/>
            <a:ext cx="1225731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285B29-62BD-5E3D-27DD-9F05DB6758F9}"/>
              </a:ext>
            </a:extLst>
          </p:cNvPr>
          <p:cNvSpPr txBox="1"/>
          <p:nvPr/>
        </p:nvSpPr>
        <p:spPr>
          <a:xfrm>
            <a:off x="221641" y="650398"/>
            <a:ext cx="114579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kern="1800" dirty="0">
                <a:solidFill>
                  <a:srgbClr val="333333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  <a:endParaRPr lang="ru-RU" sz="3600" b="1" i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kern="1800" dirty="0">
                <a:solidFill>
                  <a:srgbClr val="333333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подготовительной к школе группе №2 «Гномик» </a:t>
            </a:r>
          </a:p>
          <a:p>
            <a:pPr algn="ctr"/>
            <a:r>
              <a:rPr lang="ru-RU" sz="3600" b="1" i="1" kern="1800" dirty="0">
                <a:solidFill>
                  <a:srgbClr val="333333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познавательному развитию</a:t>
            </a:r>
            <a:endParaRPr lang="ru-RU" sz="3600" b="1" i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i="1" kern="1800" dirty="0">
                <a:solidFill>
                  <a:srgbClr val="333333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«Профессии прошлого, настоящего  </a:t>
            </a:r>
          </a:p>
          <a:p>
            <a:pPr algn="ctr"/>
            <a:r>
              <a:rPr lang="ru-RU" sz="4400" b="1" i="1" kern="1800" dirty="0">
                <a:solidFill>
                  <a:srgbClr val="333333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будущего»</a:t>
            </a:r>
            <a:endParaRPr lang="ru-RU" sz="4400" b="1" i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3A9C1D-E941-D628-26E1-AECF62818A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8" b="9287"/>
          <a:stretch/>
        </p:blipFill>
        <p:spPr bwMode="auto">
          <a:xfrm>
            <a:off x="3528721" y="3758941"/>
            <a:ext cx="4930309" cy="2444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323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247A1-BC8B-F1F1-53A2-101A02A838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431B01-AE84-45AB-3412-15532C306B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4413E8-EDE0-8AD9-AA31-9A8805C1C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73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0DCB49-098C-7A78-2237-1947CACC8805}"/>
              </a:ext>
            </a:extLst>
          </p:cNvPr>
          <p:cNvSpPr txBox="1"/>
          <p:nvPr/>
        </p:nvSpPr>
        <p:spPr>
          <a:xfrm>
            <a:off x="269032" y="966129"/>
            <a:ext cx="11719249" cy="597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 проекта: </a:t>
            </a:r>
            <a:r>
              <a:rPr lang="ru-RU" sz="24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краткосрочный, творческий.</a:t>
            </a:r>
            <a:br>
              <a:rPr lang="ru-RU" sz="24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воспитанники подготовительной группы №2 «Гномик», родители, воспитатели.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Срок реализации проекта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12.12.2022 - 23.12.2022гг. (2 недели).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4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:- расширение и обобщение представлений детей о профессиях, орудиях труда, трудовых действиях.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br>
              <a:rPr lang="ru-RU" sz="24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пробудить интерес к предлагаемой деятельности;</a:t>
            </a:r>
            <a:br>
              <a:rPr lang="ru-RU" sz="24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формировать реалистические представления о труде людей;</a:t>
            </a:r>
            <a:br>
              <a:rPr lang="ru-RU" sz="24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помочь понять детям, о важности, необходимости каждой профессии;</a:t>
            </a:r>
            <a:br>
              <a:rPr lang="ru-RU" sz="24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коммуникативные навыки;</a:t>
            </a:r>
            <a:br>
              <a:rPr lang="ru-RU" sz="24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развивать связную речь, внимание, воображение, память;</a:t>
            </a:r>
            <a:br>
              <a:rPr lang="ru-RU" sz="24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72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247A1-BC8B-F1F1-53A2-101A02A838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431B01-AE84-45AB-3412-15532C306B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4413E8-EDE0-8AD9-AA31-9A8805C1C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47"/>
            <a:ext cx="12257314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174A06-0808-1131-C74D-320753691E69}"/>
              </a:ext>
            </a:extLst>
          </p:cNvPr>
          <p:cNvSpPr txBox="1"/>
          <p:nvPr/>
        </p:nvSpPr>
        <p:spPr>
          <a:xfrm>
            <a:off x="927247" y="487109"/>
            <a:ext cx="5100327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Беседа: "Что</a:t>
            </a:r>
            <a:r>
              <a:rPr lang="ru-RU" sz="2400" b="1" dirty="0">
                <a:solidFill>
                  <a:srgbClr val="11111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такое профессия»</a:t>
            </a:r>
            <a:endParaRPr lang="ru-RU" sz="24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CCEB52-4871-7B6C-725E-9997E2170021}"/>
              </a:ext>
            </a:extLst>
          </p:cNvPr>
          <p:cNvSpPr txBox="1"/>
          <p:nvPr/>
        </p:nvSpPr>
        <p:spPr>
          <a:xfrm>
            <a:off x="0" y="4031178"/>
            <a:ext cx="12108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 литературы: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«Кем быть?» И. Карпова </a:t>
            </a:r>
          </a:p>
          <a:p>
            <a:pPr algn="ctr"/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(серия книг о профессиях)</a:t>
            </a:r>
            <a:endParaRPr lang="ru-RU" sz="24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39E73B-3CA1-6D08-F1C7-05877BD4681E}"/>
              </a:ext>
            </a:extLst>
          </p:cNvPr>
          <p:cNvSpPr txBox="1"/>
          <p:nvPr/>
        </p:nvSpPr>
        <p:spPr>
          <a:xfrm>
            <a:off x="4738396" y="24854"/>
            <a:ext cx="271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>
                <a:latin typeface="Arial Narrow" panose="020B0606020202030204" pitchFamily="34" charset="0"/>
              </a:rPr>
              <a:t>Понедельник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2F796-56BC-CCE5-C308-A2203DA191D9}"/>
              </a:ext>
            </a:extLst>
          </p:cNvPr>
          <p:cNvSpPr txBox="1"/>
          <p:nvPr/>
        </p:nvSpPr>
        <p:spPr>
          <a:xfrm>
            <a:off x="7453604" y="472889"/>
            <a:ext cx="4001278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С/р игра «Вечер в семье»</a:t>
            </a:r>
            <a:endParaRPr lang="ru-RU" sz="24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28A5A3-0609-DA31-2C4B-4871D8017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88" y="4874888"/>
            <a:ext cx="1721498" cy="17214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A9F913-C7F1-45AE-C81A-B27932A717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9" b="12018"/>
          <a:stretch/>
        </p:blipFill>
        <p:spPr>
          <a:xfrm>
            <a:off x="7881324" y="4945514"/>
            <a:ext cx="1748881" cy="17214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5EE416-3B4A-F702-DA3D-CB3E270B70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0" b="12018"/>
          <a:stretch/>
        </p:blipFill>
        <p:spPr>
          <a:xfrm>
            <a:off x="5254216" y="4922151"/>
            <a:ext cx="1748882" cy="17214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2AE8FF-1DA6-E17A-D02A-B1635F1D3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299" y="1061200"/>
            <a:ext cx="4898504" cy="2755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93E0C3D-2023-F345-9FAE-0E3D5F12BA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90" y="1025349"/>
            <a:ext cx="4898504" cy="2755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8587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247A1-BC8B-F1F1-53A2-101A02A838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431B01-AE84-45AB-3412-15532C306B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4413E8-EDE0-8AD9-AA31-9A8805C1C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" y="0"/>
            <a:ext cx="122573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3C09DF-5E88-9E33-E8D5-4D9031531DE9}"/>
              </a:ext>
            </a:extLst>
          </p:cNvPr>
          <p:cNvSpPr txBox="1"/>
          <p:nvPr/>
        </p:nvSpPr>
        <p:spPr>
          <a:xfrm>
            <a:off x="265483" y="492590"/>
            <a:ext cx="11661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Занятие по познавательному развитию «Профессии прошлого, настоящего и будущего»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4EB186-0150-88E9-8E4E-09887175E3E4}"/>
              </a:ext>
            </a:extLst>
          </p:cNvPr>
          <p:cNvSpPr txBox="1"/>
          <p:nvPr/>
        </p:nvSpPr>
        <p:spPr>
          <a:xfrm>
            <a:off x="-202510" y="3672205"/>
            <a:ext cx="708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400" b="1" dirty="0">
                <a:solidFill>
                  <a:srgbClr val="11111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b="1" dirty="0">
                <a:solidFill>
                  <a:srgbClr val="11111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«Инструменты для людей разных профессий»</a:t>
            </a:r>
            <a:endParaRPr lang="ru-RU" sz="24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88EEFE-BE5A-117B-DA80-9317B3D7CFEB}"/>
              </a:ext>
            </a:extLst>
          </p:cNvPr>
          <p:cNvSpPr txBox="1"/>
          <p:nvPr/>
        </p:nvSpPr>
        <p:spPr>
          <a:xfrm>
            <a:off x="5343333" y="-23594"/>
            <a:ext cx="2593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>
                <a:latin typeface="Arial Narrow" panose="020B0606020202030204" pitchFamily="34" charset="0"/>
              </a:rPr>
              <a:t>Вторник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6C5F70-DB87-4B0F-1E28-A834ED0BC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9" y="1030288"/>
            <a:ext cx="4310043" cy="24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AE932F-CDED-D84E-F097-0A8A88D23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962" y="1039602"/>
            <a:ext cx="4310045" cy="24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21263B-18DE-0CE9-59CC-B3C75CD8576C}"/>
              </a:ext>
            </a:extLst>
          </p:cNvPr>
          <p:cNvSpPr txBox="1"/>
          <p:nvPr/>
        </p:nvSpPr>
        <p:spPr>
          <a:xfrm>
            <a:off x="7015087" y="3655021"/>
            <a:ext cx="5019869" cy="47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С/р игра «Салон красоты. Визажист».</a:t>
            </a:r>
            <a:endParaRPr lang="ru-RU" sz="24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9E9FB7-D532-A203-E9F4-EEE8CED67C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0"/>
          <a:stretch/>
        </p:blipFill>
        <p:spPr>
          <a:xfrm>
            <a:off x="920169" y="4160549"/>
            <a:ext cx="4256743" cy="2467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DF9C2C-4BE9-7260-CFAE-CF4E12F00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962" y="4142258"/>
            <a:ext cx="4450865" cy="250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0579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247A1-BC8B-F1F1-53A2-101A02A838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431B01-AE84-45AB-3412-15532C306B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4413E8-EDE0-8AD9-AA31-9A8805C1C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73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86A64E-7153-FDF9-4A9A-1F61EA1B5288}"/>
              </a:ext>
            </a:extLst>
          </p:cNvPr>
          <p:cNvSpPr txBox="1"/>
          <p:nvPr/>
        </p:nvSpPr>
        <p:spPr>
          <a:xfrm>
            <a:off x="961720" y="438642"/>
            <a:ext cx="5234474" cy="47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Беседа «Профессии </a:t>
            </a:r>
            <a:r>
              <a:rPr lang="ru-RU" sz="2400" b="1" dirty="0">
                <a:solidFill>
                  <a:srgbClr val="11111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наших</a:t>
            </a:r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родителей»</a:t>
            </a:r>
            <a:endParaRPr lang="ru-RU" sz="24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7E8C6A-C741-45BE-174E-10F646881EA3}"/>
              </a:ext>
            </a:extLst>
          </p:cNvPr>
          <p:cNvSpPr txBox="1"/>
          <p:nvPr/>
        </p:nvSpPr>
        <p:spPr>
          <a:xfrm>
            <a:off x="7767290" y="1124064"/>
            <a:ext cx="4236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400" b="1" dirty="0">
                <a:solidFill>
                  <a:srgbClr val="11111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b="1" dirty="0">
                <a:solidFill>
                  <a:srgbClr val="11111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«Что мы делали не скажем, </a:t>
            </a:r>
          </a:p>
          <a:p>
            <a:pPr algn="ctr"/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что делали покажем».</a:t>
            </a:r>
            <a:endParaRPr lang="ru-RU" sz="24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6F4556-780E-9155-4C18-264B09A83BCD}"/>
              </a:ext>
            </a:extLst>
          </p:cNvPr>
          <p:cNvSpPr txBox="1"/>
          <p:nvPr/>
        </p:nvSpPr>
        <p:spPr>
          <a:xfrm>
            <a:off x="7300024" y="5296622"/>
            <a:ext cx="4964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</a:p>
          <a:p>
            <a:pPr algn="ctr"/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художественной литературы:</a:t>
            </a:r>
            <a:endParaRPr lang="ru-RU" sz="24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181818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В. Лифшиц «И мы трудиться будем»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A89CB1-7711-A133-C95B-3BA1C7384E02}"/>
              </a:ext>
            </a:extLst>
          </p:cNvPr>
          <p:cNvSpPr txBox="1"/>
          <p:nvPr/>
        </p:nvSpPr>
        <p:spPr>
          <a:xfrm>
            <a:off x="5103845" y="-61106"/>
            <a:ext cx="321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>
                <a:latin typeface="Arial Narrow" panose="020B0606020202030204" pitchFamily="34" charset="0"/>
              </a:rPr>
              <a:t>Среда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33CA0E-84A3-C8AF-6EBC-EE0D7F703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r="16760" b="14194"/>
          <a:stretch/>
        </p:blipFill>
        <p:spPr>
          <a:xfrm>
            <a:off x="221788" y="1009566"/>
            <a:ext cx="4268235" cy="2747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0F1757-B82B-BE56-CE82-B1F88E6D97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9" t="20095" b="34851"/>
          <a:stretch/>
        </p:blipFill>
        <p:spPr>
          <a:xfrm>
            <a:off x="4626871" y="1009566"/>
            <a:ext cx="3003571" cy="2747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576C69-58F4-17F3-9E3A-F3BFAF37E5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0"/>
          <a:stretch/>
        </p:blipFill>
        <p:spPr>
          <a:xfrm>
            <a:off x="470531" y="4184337"/>
            <a:ext cx="1737367" cy="232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1024D9-1D95-D979-D1AF-1C78B2609E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98" y="4174653"/>
            <a:ext cx="1788895" cy="2322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ED21B62-BF3C-5563-8796-E7DDF5CB49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34027"/>
          <a:stretch/>
        </p:blipFill>
        <p:spPr>
          <a:xfrm>
            <a:off x="4959653" y="4214123"/>
            <a:ext cx="1852537" cy="2292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E2A7E67-642A-DA6B-B3D5-9DAFBEB1CD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24" y="2234711"/>
            <a:ext cx="3878839" cy="2911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8008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247A1-BC8B-F1F1-53A2-101A02A838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431B01-AE84-45AB-3412-15532C306B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4413E8-EDE0-8AD9-AA31-9A8805C1C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54"/>
            <a:ext cx="1225731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E5DF5C-1403-FC2E-625F-B310A8DBD09A}"/>
              </a:ext>
            </a:extLst>
          </p:cNvPr>
          <p:cNvSpPr txBox="1"/>
          <p:nvPr/>
        </p:nvSpPr>
        <p:spPr>
          <a:xfrm>
            <a:off x="7433385" y="433604"/>
            <a:ext cx="319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400" b="1" dirty="0">
                <a:solidFill>
                  <a:srgbClr val="11111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b="1" dirty="0">
                <a:solidFill>
                  <a:srgbClr val="11111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«Поймай – скажи».</a:t>
            </a:r>
            <a:endParaRPr lang="ru-RU" sz="2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287EC-141E-28A7-58AD-8749E7F400CF}"/>
              </a:ext>
            </a:extLst>
          </p:cNvPr>
          <p:cNvSpPr txBox="1"/>
          <p:nvPr/>
        </p:nvSpPr>
        <p:spPr>
          <a:xfrm>
            <a:off x="4917232" y="26554"/>
            <a:ext cx="2677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>
                <a:latin typeface="Arial Narrow" panose="020B0606020202030204" pitchFamily="34" charset="0"/>
              </a:rPr>
              <a:t>Четверг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83B56D-1BDD-B4CE-7012-F933B27C02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9" r="3296"/>
          <a:stretch/>
        </p:blipFill>
        <p:spPr>
          <a:xfrm>
            <a:off x="629592" y="923805"/>
            <a:ext cx="4739430" cy="2796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606FF-E723-9A1A-8877-A78FE2BA663E}"/>
              </a:ext>
            </a:extLst>
          </p:cNvPr>
          <p:cNvSpPr txBox="1"/>
          <p:nvPr/>
        </p:nvSpPr>
        <p:spPr>
          <a:xfrm>
            <a:off x="941908" y="127325"/>
            <a:ext cx="411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Беседа «Кем ты станешь, когда вырастешь?»</a:t>
            </a:r>
            <a:endParaRPr lang="ru-RU" sz="2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FEE70E-3BA8-620C-14AC-33664AEE460B}"/>
              </a:ext>
            </a:extLst>
          </p:cNvPr>
          <p:cNvSpPr txBox="1"/>
          <p:nvPr/>
        </p:nvSpPr>
        <p:spPr>
          <a:xfrm>
            <a:off x="4585994" y="3810950"/>
            <a:ext cx="334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С/р игра «Архитектор»</a:t>
            </a:r>
            <a:endParaRPr lang="ru-RU" sz="2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D669C4-3898-942E-EEBC-38458F87B1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t="5989"/>
          <a:stretch/>
        </p:blipFill>
        <p:spPr>
          <a:xfrm>
            <a:off x="6637838" y="935428"/>
            <a:ext cx="4662974" cy="276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4D1F3-9BAF-A0CD-6991-1990D0CC3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919" y="4318653"/>
            <a:ext cx="4148162" cy="2333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148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247A1-BC8B-F1F1-53A2-101A02A838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431B01-AE84-45AB-3412-15532C306B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4413E8-EDE0-8AD9-AA31-9A8805C1C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731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E5DF5C-1403-FC2E-625F-B310A8DBD09A}"/>
              </a:ext>
            </a:extLst>
          </p:cNvPr>
          <p:cNvSpPr txBox="1"/>
          <p:nvPr/>
        </p:nvSpPr>
        <p:spPr>
          <a:xfrm>
            <a:off x="1978089" y="649850"/>
            <a:ext cx="3775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Рисование: </a:t>
            </a:r>
            <a:endParaRPr lang="ru-RU" sz="2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«Моя будущая профессия»</a:t>
            </a:r>
            <a:endParaRPr lang="ru-RU" sz="2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DD94B3-94B4-78CB-8CF0-29C36885F863}"/>
              </a:ext>
            </a:extLst>
          </p:cNvPr>
          <p:cNvSpPr txBox="1"/>
          <p:nvPr/>
        </p:nvSpPr>
        <p:spPr>
          <a:xfrm>
            <a:off x="7025951" y="348605"/>
            <a:ext cx="5492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раскрасками:</a:t>
            </a:r>
          </a:p>
          <a:p>
            <a:pPr algn="ctr"/>
            <a:r>
              <a:rPr lang="ru-RU" sz="2400" b="1" dirty="0">
                <a:solidFill>
                  <a:srgbClr val="11111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«Профессии людей».</a:t>
            </a:r>
            <a:endParaRPr lang="ru-RU" sz="2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1DF5D2-CCBE-C6BD-2557-FC8F6886E9C8}"/>
              </a:ext>
            </a:extLst>
          </p:cNvPr>
          <p:cNvSpPr txBox="1"/>
          <p:nvPr/>
        </p:nvSpPr>
        <p:spPr>
          <a:xfrm>
            <a:off x="5234473" y="76587"/>
            <a:ext cx="2276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>
                <a:latin typeface="Arial Narrow" panose="020B0606020202030204" pitchFamily="34" charset="0"/>
              </a:rPr>
              <a:t>Пятница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088A7D-2130-8997-AD42-F02E045B5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r="17106" b="3008"/>
          <a:stretch/>
        </p:blipFill>
        <p:spPr>
          <a:xfrm>
            <a:off x="617176" y="1600200"/>
            <a:ext cx="6730482" cy="469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00AC05-E4AC-7C1B-E64B-CEA90D7E1D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4" b="30703"/>
          <a:stretch/>
        </p:blipFill>
        <p:spPr>
          <a:xfrm>
            <a:off x="8191202" y="1271677"/>
            <a:ext cx="3307901" cy="2740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409EDA-CC0B-00A9-07B2-72B12AF1F0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7108" r="26684" b="2993"/>
          <a:stretch/>
        </p:blipFill>
        <p:spPr>
          <a:xfrm>
            <a:off x="8686800" y="4261270"/>
            <a:ext cx="2524237" cy="2365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13862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273</Words>
  <Application>Microsoft Office PowerPoint</Application>
  <PresentationFormat>Широкоэкранный</PresentationFormat>
  <Paragraphs>34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Arial Narrow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Соломатина</dc:creator>
  <cp:lastModifiedBy>Ирина Соломатина</cp:lastModifiedBy>
  <cp:revision>4</cp:revision>
  <dcterms:created xsi:type="dcterms:W3CDTF">2022-12-23T14:20:21Z</dcterms:created>
  <dcterms:modified xsi:type="dcterms:W3CDTF">2022-12-26T14:09:13Z</dcterms:modified>
</cp:coreProperties>
</file>