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77" r:id="rId3"/>
    <p:sldId id="278" r:id="rId4"/>
    <p:sldId id="279" r:id="rId5"/>
    <p:sldId id="268" r:id="rId6"/>
    <p:sldId id="269" r:id="rId7"/>
    <p:sldId id="287" r:id="rId8"/>
    <p:sldId id="266" r:id="rId9"/>
    <p:sldId id="309" r:id="rId10"/>
    <p:sldId id="310" r:id="rId11"/>
    <p:sldId id="311" r:id="rId12"/>
    <p:sldId id="315" r:id="rId13"/>
    <p:sldId id="316" r:id="rId14"/>
    <p:sldId id="276" r:id="rId15"/>
    <p:sldId id="273" r:id="rId16"/>
    <p:sldId id="290" r:id="rId17"/>
    <p:sldId id="274" r:id="rId18"/>
    <p:sldId id="306" r:id="rId19"/>
    <p:sldId id="307" r:id="rId20"/>
    <p:sldId id="308" r:id="rId21"/>
    <p:sldId id="282" r:id="rId22"/>
    <p:sldId id="283" r:id="rId23"/>
    <p:sldId id="284" r:id="rId24"/>
    <p:sldId id="285" r:id="rId25"/>
    <p:sldId id="314" r:id="rId26"/>
    <p:sldId id="313" r:id="rId27"/>
    <p:sldId id="260" r:id="rId28"/>
    <p:sldId id="261" r:id="rId29"/>
    <p:sldId id="262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cdn.sozvezdie-tour.ru/images/uploadedfiles/c2248a93-7f29-4acd-9e8b-c2e0b96b2a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91" y="188640"/>
            <a:ext cx="9335120" cy="62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3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08720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ереливная плотина</a:t>
            </a:r>
            <a:endParaRPr lang="ru-RU" dirty="0"/>
          </a:p>
        </p:txBody>
      </p:sp>
      <p:pic>
        <p:nvPicPr>
          <p:cNvPr id="1026" name="Picture 2" descr="https://img-fotki.yandex.ru/get/50623/51132524.b6/0_17dbac_e5f454e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76483"/>
            <a:ext cx="9252520" cy="60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.ytimg.com/vi/Fnb0GUT0DC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636224" cy="68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i.ytimg.com/vi/b3zSxCavraQ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3245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mg-fotki.yandex.ru/get/47776/51132524.b6/0_17dbad_4d501949_orig.jpg?from=https://img-fotki.yandex.ru/get/47776/51132524.b6/0_17dbad_4d50194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dirty="0" smtClean="0"/>
              <a:t>Национальный парк в Хвалынске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4" name="Picture 6" descr="https://img-fotki.yandex.ru/get/51393/51132524.ef/0_1dbbee_2d266054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fotoprizer.ru/img/126306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82" name="Picture 10" descr="https://c.wallhere.com/photos/cd/e0/life_holland_reflection_green_bird_nature_water_spring-889855.jpg!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5340" cy="299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avatars.mds.yandex.net/get-zen_doc/1687249/pub_5eb19f672027132c419e517c_5eb19f717196c61aab11a5f7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6552" y="2961812"/>
            <a:ext cx="5049688" cy="3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otwtb.birdwatchersdigest.com/wp-content/uploads/2014/10/crane-whooping-84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35" y="-1"/>
            <a:ext cx="4925939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pbs.twimg.com/media/Ddd_jjjU0AAYUI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47" y="2997056"/>
            <a:ext cx="5360613" cy="39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https://avatars.mds.yandex.net/get-zen_doc/3680683/pub_5f29220b8af285256906f829_5f29523365ea47317326e141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48" y="-26886"/>
            <a:ext cx="9179848" cy="68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dirty="0" smtClean="0"/>
              <a:t>Город Энгельс, озеро Эльтон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avatars.mds.yandex.net/get-zen_doc/1645803/pub_5dadb10c433ecc00b0569cb0_5dadbe5f43863f00aefb77f0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7377"/>
            <a:ext cx="9305164" cy="620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8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landmarks.ru/wp-content/uploads/2016/05/Ozero-El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6" y="-25152"/>
            <a:ext cx="9177536" cy="68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kartinki.org/uploads/posts/2017-09/1506296435_3198-prishelc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11"/>
            <a:ext cx="7560840" cy="68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cdn.fishki.net/upload/post/2017/03/13/2240782/015fcdfa0d1f988854b06084d6dfc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" y="20409"/>
            <a:ext cx="9157911" cy="70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94421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nstantia" pitchFamily="18" charset="0"/>
              </a:rPr>
              <a:t>хоровод</a:t>
            </a:r>
            <a:endParaRPr lang="ru-RU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8064896" cy="321791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Constantia" pitchFamily="18" charset="0"/>
              </a:rPr>
              <a:t>«ШИРЕ КРУГ»</a:t>
            </a:r>
            <a:endParaRPr lang="ru-RU" sz="7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vestnik.icdc.ru/images/life/2014/2014-11-10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069"/>
            <a:ext cx="3656204" cy="29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tihi.ru/pics/2009/02/10/6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64" y="228069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1.greatfon.com/uploads/picture/152/202/202152/picture-202152.jpg?width=1920&amp;height=1263&amp;crop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148879" cy="27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eme.gr/images/stories/choi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67124"/>
            <a:ext cx="36347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6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im0-tub-ru.yandex.net/i?id=4462194e1f4d97875b7105f1428073c0&amp;n=33&amp;h=215&amp;w=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8" y="296344"/>
            <a:ext cx="414765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ustin.ru/wp-content/uploads/2017/07/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6344"/>
            <a:ext cx="415164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liparts.co/cliparts/riL/oyk/riLoykbg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8" y="3501008"/>
            <a:ext cx="4147659" cy="286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nepr.press/wp-content/uploads/2016/09/i_85812664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47" y="3522156"/>
            <a:ext cx="4255296" cy="293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gazetaingush.ru/sites/default/files/pubs/obshchestvo/20160601-k-mezhdunarodnomu-dnyu-zashchity-detey/enzadhitydet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68" y="3717032"/>
            <a:ext cx="3775274" cy="28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astol.com.ua/large/201403/88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02323" cy="2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b9350a161385926704c154a3afba5e31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912795" cy="27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yfotooboi.ru/spree/products/3594/large/1.jpg?14304798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5" y="3717032"/>
            <a:ext cx="4372647" cy="28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gifer.com/YkN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176464" cy="69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www.gifki.org/data/media/597/planeta-animatsionnaya-kartinka-00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1918">
            <a:off x="-383350" y="-680307"/>
            <a:ext cx="4293948" cy="429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gifki.org/data/media/597/planeta-animatsionnaya-kartinka-00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2304256" cy="2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gifki.org/data/media/597/planeta-animatsionnaya-kartinka-00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0629">
            <a:off x="6646910" y="1204030"/>
            <a:ext cx="2534543" cy="253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Дружат в небе облака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Дружит с берегом река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Дружат в космосе планеты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Астероиды, кометы.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Ведь не даром говорят –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Что для дружбы нет преград!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avatars.mds.yandex.net/get-pdb/1016956/84514525-0cd5-4930-a037-3a3458e3fa4d/s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93" y="1940580"/>
            <a:ext cx="254280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s10.stc.all.kpcdn.net/share/i/12/11220316/inx960x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3" y="1916832"/>
            <a:ext cx="266429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top10.travel/wp-content/uploads/2019/03/gorodskoy-park-pokrovsk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18" y="1926817"/>
            <a:ext cx="3225359" cy="34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095870" y="260648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1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55166" y="251500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7089362" y="260648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33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.pinimg.com/736x/e6/90/02/e6900210ddeedcaa87f2cedafb4a7d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296" y="1772816"/>
            <a:ext cx="28002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1.photo.2gis.com/images/geo/43/6051712040256498_e0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81047"/>
            <a:ext cx="289480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095870" y="260648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1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029308" y="260648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Овал 5"/>
          <p:cNvSpPr/>
          <p:nvPr/>
        </p:nvSpPr>
        <p:spPr>
          <a:xfrm>
            <a:off x="6948264" y="260648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4" descr="https://tvoysaratov.ru/wp-content/uploads/2012/08/IMG_20170819_1914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3" y="1772816"/>
            <a:ext cx="28937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r4.mt.ru/r25/photo83B7/20422435655-0/jpg/bp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3" y="2276872"/>
            <a:ext cx="2747119" cy="365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altay/1909414/2a0000016a8cb6bf8413e0847c7eed12973e/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10" y="2243489"/>
            <a:ext cx="2766683" cy="36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ngels-city.ru/images/stories/news/news_2019/September/100919/2/100919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2241336"/>
            <a:ext cx="3083495" cy="36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068067" y="647943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1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888018" y="621087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Овал 7"/>
          <p:cNvSpPr/>
          <p:nvPr/>
        </p:nvSpPr>
        <p:spPr>
          <a:xfrm>
            <a:off x="6931965" y="621087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10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gifer.com/YkN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176464" cy="69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www.gifki.org/data/media/597/planeta-animatsionnaya-kartinka-00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1918">
            <a:off x="-61270" y="4237025"/>
            <a:ext cx="2827066" cy="28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gifki.org/data/media/597/planeta-animatsionnaya-kartinka-00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28996"/>
            <a:ext cx="1519004" cy="15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gifki.org/data/media/597/planeta-animatsionnaya-kartinka-00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0629">
            <a:off x="6553003" y="362671"/>
            <a:ext cx="1845491" cy="18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s://odisseya-tur.com/images/tury/volgograd/pamyatnik-volu-solevo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294214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wikiway.com/upload/resize_cache/uf/f49/1024_800_1/Engels_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269802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978592" y="476672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1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97895" y="476672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6961990" y="476672"/>
            <a:ext cx="1099865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4" descr="https://i.pinimg.com/originals/77/1f/5d/771f5d206aacd09cac302cf96543274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03" y="2276873"/>
            <a:ext cx="299243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8000">
              <a:srgbClr val="000040"/>
            </a:gs>
            <a:gs pos="73000">
              <a:srgbClr val="400040"/>
            </a:gs>
            <a:gs pos="90000">
              <a:srgbClr val="8F0040"/>
            </a:gs>
            <a:gs pos="95000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www.chitalnya.ru/upload3/233/6b04158110cb2d2d3fa6b9e14dbb88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964152" cy="44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fs01.infourok.ru/images/doc/29/37810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1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rgdn.info/assets/uploads/images/comments/95e3e6e415a3feeb86ba25e62ea2a4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1430000" cy="759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oldsaratov.ru/sites/default/files/photos/2011-12/getim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4" name="Picture 6" descr="https://img-fotki.yandex.ru/get/5802/51132524.6e/0_f3ee5_7d54953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4744" cy="68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Саратовские водопады на реке Иргиз</a:t>
            </a:r>
            <a:endParaRPr lang="ru-RU" dirty="0"/>
          </a:p>
        </p:txBody>
      </p:sp>
      <p:pic>
        <p:nvPicPr>
          <p:cNvPr id="4100" name="Picture 4" descr="https://pp.userapi.com/LrqbR1Stgi0CjEUBiIRstbEA0iHhLR5pywVOPQ/NEZRpKDS0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438" y="620688"/>
            <a:ext cx="10078438" cy="62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64</Words>
  <Application>Microsoft Office PowerPoint</Application>
  <PresentationFormat>Экран (4:3)</PresentationFormat>
  <Paragraphs>28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Саратовские водопады на реке Иргиз</vt:lpstr>
      <vt:lpstr>переливная плотина</vt:lpstr>
      <vt:lpstr>Презентация PowerPoint</vt:lpstr>
      <vt:lpstr>Презентация PowerPoint</vt:lpstr>
      <vt:lpstr>Презентация PowerPoint</vt:lpstr>
      <vt:lpstr>Национальный парк в Хвалынске</vt:lpstr>
      <vt:lpstr> </vt:lpstr>
      <vt:lpstr>Презентация PowerPoint</vt:lpstr>
      <vt:lpstr>Презентация PowerPoint</vt:lpstr>
      <vt:lpstr>Город Энгельс, озеро Эльтон</vt:lpstr>
      <vt:lpstr>Презентация PowerPoint</vt:lpstr>
      <vt:lpstr>Презентация PowerPoint</vt:lpstr>
      <vt:lpstr>хоровод</vt:lpstr>
      <vt:lpstr>1</vt:lpstr>
      <vt:lpstr>2</vt:lpstr>
      <vt:lpstr>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34</cp:revision>
  <dcterms:created xsi:type="dcterms:W3CDTF">2021-03-18T12:21:29Z</dcterms:created>
  <dcterms:modified xsi:type="dcterms:W3CDTF">2021-10-19T07:44:04Z</dcterms:modified>
</cp:coreProperties>
</file>