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72" r:id="rId6"/>
    <p:sldId id="281" r:id="rId7"/>
    <p:sldId id="260" r:id="rId8"/>
    <p:sldId id="261" r:id="rId9"/>
    <p:sldId id="270" r:id="rId10"/>
    <p:sldId id="271" r:id="rId11"/>
    <p:sldId id="262" r:id="rId12"/>
    <p:sldId id="269" r:id="rId13"/>
    <p:sldId id="280" r:id="rId14"/>
    <p:sldId id="264" r:id="rId15"/>
    <p:sldId id="265" r:id="rId16"/>
    <p:sldId id="266" r:id="rId17"/>
    <p:sldId id="268" r:id="rId18"/>
    <p:sldId id="279" r:id="rId19"/>
    <p:sldId id="275" r:id="rId20"/>
    <p:sldId id="276" r:id="rId21"/>
    <p:sldId id="28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64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DEF1E-FAE5-47FF-822E-DFE38FBB2730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8B456-9499-474F-8E2E-AFE89B5AE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623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8B456-9499-474F-8E2E-AFE89B5AE2B0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24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368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4480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810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935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601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38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08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44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364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92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07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79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275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77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9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056784" cy="576064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</a:rPr>
              <a:t>Консультация для педагогов</a:t>
            </a: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6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</a:rPr>
              <a:t>( эффективное применение </a:t>
            </a:r>
            <a:r>
              <a:rPr lang="ru-RU" sz="1600" i="1" dirty="0" err="1">
                <a:solidFill>
                  <a:schemeClr val="accent2">
                    <a:lumMod val="50000"/>
                  </a:schemeClr>
                </a:solidFill>
              </a:rPr>
              <a:t>здоровьесберегающих</a:t>
            </a:r>
            <a:r>
              <a:rPr lang="ru-RU" sz="1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</a:rPr>
              <a:t>технологий)</a:t>
            </a:r>
            <a:endParaRPr lang="ru-RU" sz="16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7560840" cy="328992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Зрительная гимнастика, как профилактика нарушений зрения и </a:t>
            </a:r>
          </a:p>
          <a:p>
            <a:pPr algn="ctr"/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средство коррекционной работы</a:t>
            </a:r>
          </a:p>
          <a:p>
            <a:pPr algn="ctr"/>
            <a:endParaRPr lang="ru-RU" sz="28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Подготовили: учитель-дефектолог (тифлопедагог) Банных Т.И</a:t>
            </a:r>
          </a:p>
          <a:p>
            <a:pPr algn="ctr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учитель-дефектолог (тифлопедагог) Глазкова О.В</a:t>
            </a:r>
          </a:p>
          <a:p>
            <a:pPr algn="ctr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МАДОУ№110</a:t>
            </a:r>
          </a:p>
          <a:p>
            <a:pPr algn="ctr"/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</a:rPr>
              <a:t>г</a:t>
            </a:r>
            <a:r>
              <a:rPr lang="ru-RU" sz="1400" b="1" i="1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Красноярск-2022г.</a:t>
            </a:r>
            <a:endParaRPr lang="ru-RU" sz="1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9400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обучения детей работе на малых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офтальмо-тренажерах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(любые яркие предметы на панно, на стене, мини-тренажер на столе):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6995120" cy="37444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ПОДГОТОВИТЕЛЬНЫЙ этап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ознакомление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офтальмо-тренажером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Педагог медленно ведет указкой по линиям, обращает внимание на точность движения, которое не выходит за контур линии. Предлагает детям следить глазами за указкой.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ОСНОВНОЙ этап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Ребенок ведет указкой 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офтальмо-тренажеру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Педагог следит за точностью выполнения упражнения, помогает правильно проговаривать направления движений и их изменения на тренажере.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ЗАКЛЮЧИТЕЛЬНЫЙ этап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дети самостоятельно, без указки работают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офтальмо-тренажере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прослеживая глазами и обязательно называя пространственные направления.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6979" y="203936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СО ЗРИТЕЛЬНЫМИ СТИМУЛАМИ (ПРЕДМЕТАМИ)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24736"/>
            <a:ext cx="6805583" cy="44851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На кончик указки, на ниточку, на палочку прикрепляем зрительный стимул (предмет или предметную картинку или игрушку), перемещаем указку в заданном направлении, сопровождая движения словами, стихами,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потешками</a:t>
            </a:r>
            <a:endParaRPr lang="ru-RU" sz="20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/>
          </a:p>
        </p:txBody>
      </p:sp>
      <p:pic>
        <p:nvPicPr>
          <p:cNvPr id="5" name="Рисунок 4" descr="зрительная гимнастика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063805">
            <a:off x="1340472" y="4962343"/>
            <a:ext cx="3444240" cy="228600"/>
          </a:xfrm>
          <a:prstGeom prst="rect">
            <a:avLst/>
          </a:prstGeom>
        </p:spPr>
      </p:pic>
      <p:pic>
        <p:nvPicPr>
          <p:cNvPr id="7" name="Рисунок 6" descr="зрительная гимнастика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063805">
            <a:off x="3806756" y="4811414"/>
            <a:ext cx="3444240" cy="228600"/>
          </a:xfrm>
          <a:prstGeom prst="rect">
            <a:avLst/>
          </a:prstGeom>
        </p:spPr>
      </p:pic>
      <p:pic>
        <p:nvPicPr>
          <p:cNvPr id="6" name="Рисунок 5" descr="зрительная гимнастика 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163245">
            <a:off x="6923518" y="3622776"/>
            <a:ext cx="602349" cy="595003"/>
          </a:xfrm>
          <a:prstGeom prst="rect">
            <a:avLst/>
          </a:prstGeom>
        </p:spPr>
      </p:pic>
      <p:pic>
        <p:nvPicPr>
          <p:cNvPr id="4" name="Рисунок 3" descr="зрительная гимнастика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135458">
            <a:off x="4370858" y="3807722"/>
            <a:ext cx="920560" cy="6713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332656"/>
            <a:ext cx="6347713" cy="159774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расслабление  уставших глаз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7416824" cy="436683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Крепко зажмуриться (2 секунды)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Быстро моргать (1 минуты)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Смотреть вверх, вниз, вправо, влево (2 раза)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Вращение глаз по кругу (         ) 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Закрыть глаза (3 секунды)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Открыть глаза</a:t>
            </a:r>
          </a:p>
          <a:p>
            <a:pPr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5286380" y="4483430"/>
            <a:ext cx="357158" cy="14287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низ стрелка 4"/>
          <p:cNvSpPr/>
          <p:nvPr/>
        </p:nvSpPr>
        <p:spPr>
          <a:xfrm>
            <a:off x="5715008" y="4483430"/>
            <a:ext cx="357190" cy="1600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260648"/>
            <a:ext cx="6347713" cy="16697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Письмо (рисование) носом</a:t>
            </a:r>
            <a:br>
              <a:rPr lang="ru-RU" sz="3100" b="1" dirty="0" smtClean="0"/>
            </a:br>
            <a:r>
              <a:rPr lang="ru-RU" dirty="0" smtClean="0"/>
              <a:t> </a:t>
            </a:r>
            <a:r>
              <a:rPr lang="ru-RU" sz="2200" b="1" dirty="0" smtClean="0"/>
              <a:t>при выполнении гимнастики восстанавливается кровоток в напряженных мышцах</a:t>
            </a:r>
            <a:endParaRPr lang="ru-RU" sz="2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0400"/>
            <a:ext cx="7283152" cy="4234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упражнение обладает двойным эффектом: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укрепляет мышцы вокруг глазных яблок;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расслабляет шею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выполнению:</a:t>
            </a:r>
          </a:p>
          <a:p>
            <a:pPr lvl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делается в положении сидя.</a:t>
            </a:r>
          </a:p>
          <a:p>
            <a:pPr lvl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Закройте веки и расслабьтесь.</a:t>
            </a:r>
          </a:p>
          <a:p>
            <a:pPr lvl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Представьте, что вместо вашего носа к лицу прикреплена кисть.</a:t>
            </a:r>
          </a:p>
          <a:p>
            <a:pPr lvl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Водите головой в разные стороны, вырисовывая фигуры в воздухе. Это могут быть цифры, буквы, различная геометрия.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Напрягаться при этом не следует.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44624"/>
            <a:ext cx="6347713" cy="165618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УПРАЖНЕНИЯ, СПОСОБСТВУЮЩИЕ </a:t>
            </a:r>
            <a:b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ОРГАНОВ ЗРЕНИЯ,</a:t>
            </a:r>
            <a:b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МЫШЦ ГЛАЗОДВИГАТЕЛЬНОГО АППАРАТА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7488832" cy="4752528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улучшение циркуляции крови в органе зрения</a:t>
            </a:r>
            <a:endParaRPr lang="ru-RU" sz="24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Сомкните веки обоих глаз на 4 – 5 секунд (6 – 8 раз).</a:t>
            </a:r>
            <a:endParaRPr lang="ru-RU" sz="24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Быстро моргайте глазами в течение 10 –15 секунд, затем повторите то же самое 3 раза с интервалом в 7 –10 секунд.</a:t>
            </a:r>
            <a:endParaRPr lang="ru-RU" sz="24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Сомкните веки обоих глаз и указательным пальцем соответствующей руки, массируйте их круговыми движениями в течение 1 минуты.</a:t>
            </a:r>
            <a:endParaRPr lang="ru-RU" sz="24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Сомкните веки обоих глаз и тремя пальцами слегка надавливайте на глазные яблоки через верхние веки в течение 1 – 3 секунд.</a:t>
            </a:r>
            <a:endParaRPr lang="ru-RU" sz="24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 Прижмите указательными пальцами брови и закройте глаза, пальцы должны оказывать сопротивление мышцам верхних век и лба (6 – 8 раз).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8640"/>
            <a:ext cx="7776864" cy="61206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700" b="1" dirty="0" smtClean="0">
                <a:latin typeface="Times New Roman" panose="02020603050405020304" pitchFamily="18" charset="0"/>
                <a:cs typeface="Times New Roman" pitchFamily="18" charset="0"/>
              </a:rPr>
              <a:t>На укрепление </a:t>
            </a: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глазодвигательных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мышц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1. Медленно переведите взгляд с пола на потолок и обратно, не меняя положения головы (8 – 10 раз).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2. Медленно переведите взгляд вправо, влево и обратно (8 – 10 раз).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3. Медленно переведите взгляд вправо – вверх, затем влево – вниз и обратно (8 –10 раз).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4. Сделайте круговые движения глазами в одном, затем в другом направлении (4 – 6 раз).</a:t>
            </a:r>
          </a:p>
          <a:p>
            <a:pPr algn="just">
              <a:buNone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На снятие зрительного утомления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1. Совершить 15 колебательных движений глазами по горизонтали.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2. Совершить 15 колебательных движений глазами по вертикали.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3. Совершить 15 круговых вращательных движений глазами слева – направо.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4. Совершить 15 круговых вращательных движений глазами справа – налево. </a:t>
            </a: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На укрепление </a:t>
            </a: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окологлазных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мышц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1. Плотно закрывать и открывать глаза 5 – 6 раз подряд с интервалом 30 секунд.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2. Смотреть вверх, вниз, вправо, влево, не поворачивая головы.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3. Вращать глазами по кругу: вниз, вправо, вверх, влево и в обратную сторону.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6347713" cy="168561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ПАЛЬМИНГ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36712"/>
            <a:ext cx="7527210" cy="55926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(игровое упражнение по снятию зрительного утомления)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только расслабляет мышцы глаз,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 и является базой для мысленного представления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itchFamily="18" charset="0"/>
              </a:rPr>
              <a:t>Пальминг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необходимо проводить сидя, положив локти на стол и максимально расслабив руки. Следует энергично потереть ладошки друг о друга, сделать их «горячими». Поставить локти на стол и мягко закрыть глаза. Прикрыть глаза ладонями рук крест-накрест так, чтобы пальцы одной руки легли на пальцы другой, а ладони, сложенные чашечкой, закрыли глаза.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Недопустимо давить на глазные яблоки. Не ограничивать дыхание, не закрывать нос. Хорошо проводить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пальминг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течение 2-3 минут после зрительного напряжения при работе вблизи (рисование, рассматривание рисунков с мелкими деталями и др.)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06613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упражнения для улучшения зрения</a:t>
            </a:r>
            <a:br>
              <a:rPr lang="ru-RU" sz="2800" b="1" dirty="0" smtClean="0"/>
            </a:br>
            <a:r>
              <a:rPr lang="ru-RU" sz="3200" b="1" dirty="0" smtClean="0"/>
              <a:t> </a:t>
            </a:r>
            <a:r>
              <a:rPr lang="ru-RU" sz="1600" b="1" dirty="0" smtClean="0"/>
              <a:t>(гимнастика для глаз по методике Э.С.Аветисова)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7560840" cy="511256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i="1" dirty="0" smtClean="0"/>
              <a:t>Предназначена для профилактики и восстановления зрения. Рекомендована для детей, которые много времени напрягают глаза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Группа первая (для улучшения циркуляции крови и внутриглазной жидкости)</a:t>
            </a:r>
            <a:endParaRPr lang="ru-RU" dirty="0" smtClean="0"/>
          </a:p>
          <a:p>
            <a:r>
              <a:rPr lang="ru-RU" dirty="0" smtClean="0"/>
              <a:t>Упражнение 1. Сомкните веки обоих глаз на 3-5 секунд, затем откройте их на 3-5 секунд; повторите 6-8 раз.</a:t>
            </a:r>
          </a:p>
          <a:p>
            <a:r>
              <a:rPr lang="ru-RU" dirty="0" smtClean="0"/>
              <a:t>Упражнение 2. Быстро моргайте обоими глазами в течение 10-15 секунд, затем повторите то же самое 3-4 раза с интервалами 7-10 секунд.</a:t>
            </a:r>
          </a:p>
          <a:p>
            <a:r>
              <a:rPr lang="ru-RU" dirty="0" smtClean="0"/>
              <a:t>Упражнение 3. Сомкните веки обоих глаз и указательным пальцем соответствующей руки массируйте их круговыми движениями в течение одной минуты.</a:t>
            </a:r>
          </a:p>
          <a:p>
            <a:r>
              <a:rPr lang="ru-RU" dirty="0" smtClean="0"/>
              <a:t>Упражнение 4. Сомкните веки обоих глаз и тремя пальцами соответствующей руки слегка надавливайте на глазные яблоки через верхние веки в течение 1-3 секунд; повторите 3-4раза. </a:t>
            </a:r>
          </a:p>
          <a:p>
            <a:r>
              <a:rPr lang="ru-RU" dirty="0" smtClean="0"/>
              <a:t>Упражнение 5. Прижмите указательными пальцами каждой руки кожу соответствующей надбровной дуге и закройте глаза, при этом пальцы должны оказывать сопротивление мышцам верхних век и лба; повторите 6-8 раз.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14282" y="285728"/>
            <a:ext cx="8715436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ctr"/>
              </a:tabLst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Группа вторая (для укрепления мышц)	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9475" algn="ctr"/>
              </a:tabLst>
            </a:pPr>
            <a:r>
              <a:rPr kumimoji="0" lang="ru-RU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Упражнение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Медленно переведите взгляд с пола на потолок и обратно, не меняя положения головы; повторите 8-12 раз.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9475" algn="ctr"/>
              </a:tabLst>
            </a:pPr>
            <a:r>
              <a:rPr kumimoji="0" lang="ru-RU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 Медленно переводите взгляд вправо, влево и обратно; повторите 8-10 раз.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9475" algn="ctr"/>
              </a:tabLst>
            </a:pPr>
            <a:r>
              <a:rPr kumimoji="0" lang="ru-RU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3. Медленно переводите взгляд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вправо-вверх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затем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влево-вниз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обратно, после этого переводите взгляд по другой диагонали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влево-вверх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вправо-вниз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обратно; и так -8-10 раз.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9475" algn="ctr"/>
              </a:tabLst>
            </a:pPr>
            <a:r>
              <a:rPr kumimoji="0" lang="ru-RU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4. Делайте круговые движения глазами в одном, затем в другом направлении; повторите 4-6 раз.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9475" algn="ctr"/>
              </a:tabLst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Группа третья (для улучшения аккомодации)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9475" algn="ctr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этой группе упражнения выполняются из положения стоя.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9475" algn="ctr"/>
              </a:tabLst>
            </a:pPr>
            <a:r>
              <a:rPr kumimoji="0" lang="ru-RU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 Смотрите обоими глазами вперед в течение 2-3 секунд, затем переводите взгляд на палец правой руки, поставив его перед лицом до уровня носа на расстоянии 25-30 сантиметров, и через 3-5 секунд руку опустите; повторите так 10-12 раз.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 Обоими глазами смотрите 3-5 секунд на указательный палец левой руки, вытянутый перед лицом, затем, сгибая руку, приближайте палец к носу до тех пор, пока палец не начнет двоиться; и так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6-8 раз.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9475" algn="ctr"/>
              </a:tabLst>
            </a:pPr>
            <a:r>
              <a:rPr kumimoji="0" lang="ru-RU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3. В течение 3-5 секунд смотрите обоими глазами на указательный палец вытянутой правой руки, после чего прикройте левой ладонью левый глаз на 3-5 секунд, а правую руку в это время сгибайте и разгибайте. То же самое делайте, закрывая правой рукой правый глаз; повторите 6-8 раз.4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9475" algn="ctr"/>
              </a:tabLst>
            </a:pPr>
            <a:r>
              <a:rPr kumimoji="0" lang="ru-RU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4. Его называют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Метка на стекле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Находясь в 30-35 сантиметрах от оконного стекла, прикрепите к нему на уровне глаз круглую цветную метку диаметром 3-5 миллиметров, затем вдали от линии взора, проходящего через метку, наметьте для зрительной фиксации какой-либо объект. Смотрите, не снимая очков, обоими глазами на эту метку 1-2 секунды, затем переведите взор на намеченный объект в течение 1-2 секунд, после чего поочередно переводите взор то на метку, то на объект. В первые два дня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 минут, в остальные дни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 минут. Повторяйте систематически с перерывами в 10-15 дней. Упражнение можно выполнять не только двумя, но и одним глазом 2-3 раза в день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ЗРИТЕЛЬНАЯ ГИМНАСТИКА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>(Разработана специалистами Института возрастной физиологии РАО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7787208" cy="604867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b="1" dirty="0" smtClean="0"/>
              <a:t>Упражнение со зрительными метками N 1 </a:t>
            </a:r>
            <a:endParaRPr lang="ru-RU" sz="1400" dirty="0" smtClean="0"/>
          </a:p>
          <a:p>
            <a:pPr marL="0" indent="0" algn="just">
              <a:buNone/>
            </a:pPr>
            <a:r>
              <a:rPr lang="ru-RU" sz="1600" dirty="0" smtClean="0"/>
              <a:t>       </a:t>
            </a:r>
            <a:r>
              <a:rPr lang="ru-RU" sz="1400" dirty="0" smtClean="0"/>
              <a:t>В </a:t>
            </a:r>
            <a:r>
              <a:rPr lang="ru-RU" sz="1400" dirty="0" smtClean="0"/>
              <a:t>группе(классе) </a:t>
            </a:r>
            <a:r>
              <a:rPr lang="ru-RU" sz="1400" dirty="0" smtClean="0"/>
              <a:t>заранее подвешиваются высоко на стенах, углах, в центре стены яркие зрительные метки. Ими могут быть игрушки или красочные картинки (4-6 меток). Игрушки (картинки) целесообразно подбирать так, чтобы они составляли единый игровой сюжет. И время от времени менять их. </a:t>
            </a:r>
          </a:p>
          <a:p>
            <a:pPr marL="0" indent="0" algn="just">
              <a:buNone/>
            </a:pPr>
            <a:r>
              <a:rPr lang="ru-RU" sz="1400" dirty="0" smtClean="0"/>
              <a:t>       Например, в центре стены помещается машина (или бабочка). В углах под потолком - цветные гаражи. Детям предлагается проследить взором проезд машины в гаражи или на ремонтную площадку. Бабочка может перелетать с цветка на цветок. </a:t>
            </a:r>
          </a:p>
          <a:p>
            <a:pPr algn="just">
              <a:buNone/>
            </a:pPr>
            <a:r>
              <a:rPr lang="ru-RU" sz="1400" u="sng" dirty="0" smtClean="0"/>
              <a:t>Методика проведения упражнения</a:t>
            </a:r>
            <a:r>
              <a:rPr lang="ru-RU" sz="1400" dirty="0" smtClean="0"/>
              <a:t>: </a:t>
            </a:r>
          </a:p>
          <a:p>
            <a:pPr algn="just">
              <a:buNone/>
            </a:pPr>
            <a:r>
              <a:rPr lang="ru-RU" sz="1400" dirty="0" smtClean="0"/>
              <a:t>1. Поднять детей с рабочих мест. Упражнение проводится у рабочего места. </a:t>
            </a:r>
          </a:p>
          <a:p>
            <a:pPr marL="176213" indent="-176213" algn="just">
              <a:buNone/>
            </a:pPr>
            <a:r>
              <a:rPr lang="ru-RU" sz="1400" dirty="0" smtClean="0"/>
              <a:t>2. Объяснить детям, что они должны делать: по команде педагога, не поворачивая головы, одним взглядом глаз проследить движение машины в синий гараж, затем в зеленый и т.д. Очень важно сделать акцент на то, чтобы дети не поворачивали головы. </a:t>
            </a:r>
          </a:p>
          <a:p>
            <a:pPr algn="just">
              <a:buNone/>
            </a:pPr>
            <a:r>
              <a:rPr lang="ru-RU" sz="1400" dirty="0" smtClean="0"/>
              <a:t>3. Педагог предлагает переводить взор с одной метки на другую под счет 1-4. 6</a:t>
            </a:r>
          </a:p>
          <a:p>
            <a:pPr marL="176213" indent="-176213" algn="just">
              <a:buNone/>
            </a:pPr>
            <a:r>
              <a:rPr lang="ru-RU" sz="1400" dirty="0" smtClean="0"/>
              <a:t>4. Целесообразно показывать детям, на каком предмете необходимо каждый раз останавливать взгляд. Можно направлять взор ребенка последовательно на каждую метку, а можно – в случайном порядке. </a:t>
            </a:r>
          </a:p>
          <a:p>
            <a:pPr marL="176213" indent="-176213" algn="just">
              <a:buNone/>
            </a:pPr>
            <a:r>
              <a:rPr lang="ru-RU" sz="1400" dirty="0" smtClean="0"/>
              <a:t>5. Скорость перевода взора не должна быть большой. Переводить взор надо так медленно, чтобы за все упражнение было не больше двенадцати фиксаций глаз. </a:t>
            </a:r>
          </a:p>
          <a:p>
            <a:pPr algn="just">
              <a:buNone/>
            </a:pPr>
            <a:r>
              <a:rPr lang="ru-RU" sz="1400" dirty="0" smtClean="0"/>
              <a:t>6. Продолжительность упражнения – 2-3 минуты. </a:t>
            </a:r>
          </a:p>
          <a:p>
            <a:pPr marL="176213" indent="-176213" algn="just">
              <a:buNone/>
            </a:pPr>
            <a:r>
              <a:rPr lang="ru-RU" sz="1400" dirty="0" smtClean="0"/>
              <a:t>7. Необходимо следить за тем, чтобы дети во время выполнения упражнения не поворачивали головы.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Зрительная гимнастика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>
            <a:noAutofit/>
          </a:bodyPr>
          <a:lstStyle/>
          <a:p>
            <a:pPr marL="265113" indent="-265113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снимает зрительное напряжение, является профилактикой зрительного утомления и снижения остроты зрения; </a:t>
            </a:r>
          </a:p>
          <a:p>
            <a:pPr marL="265113" indent="-265113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● обеспечивает улучшение кровоснабжения тканей глаза, обменные процессы в глазу; </a:t>
            </a:r>
          </a:p>
          <a:p>
            <a:pPr marL="265113" indent="-265113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● повышает силу, эластичность, тонус глазных мышц, укрепляет мышцы век, снимает переутомление зрительного аппарата; </a:t>
            </a:r>
          </a:p>
          <a:p>
            <a:pPr marL="265113" indent="-265113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● развивает концентрацию и координацию движений глаз, что особенно важно для детей с косоглазием, когда одна из мышц не работает или находится в преобладающем тонусе по сравнению с другими мышцами глаза – корректирует функциональные дефекты; </a:t>
            </a:r>
          </a:p>
          <a:p>
            <a:pPr marL="265113" indent="-265113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● положительно влияет на общее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-эмоциональное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состояние, на работоспособность.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24744"/>
            <a:ext cx="8643998" cy="5447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со зрительными метками и поворотами головы </a:t>
            </a:r>
            <a:r>
              <a:rPr lang="ru-RU" sz="1600" b="1" dirty="0" smtClean="0"/>
              <a:t>N 2 </a:t>
            </a:r>
          </a:p>
          <a:p>
            <a:pPr marL="0" indent="0">
              <a:buNone/>
            </a:pPr>
            <a:r>
              <a:rPr lang="ru-RU" sz="1600" dirty="0" smtClean="0"/>
              <a:t>       Выполняется так же, как предыдущее, но с поворотами головы. </a:t>
            </a:r>
          </a:p>
          <a:p>
            <a:pPr marL="0" indent="0" algn="just">
              <a:buNone/>
            </a:pPr>
            <a:r>
              <a:rPr lang="ru-RU" sz="1600" dirty="0" smtClean="0"/>
              <a:t>       Игровым объектом может служить елочка, которую нужно нарядить. </a:t>
            </a:r>
          </a:p>
          <a:p>
            <a:pPr marL="0" indent="0">
              <a:buNone/>
            </a:pPr>
            <a:r>
              <a:rPr lang="ru-RU" sz="1600" dirty="0" smtClean="0"/>
              <a:t>       Необходимые для этой цели игрушки и зверушки дети должны отыскивать по всей комнате. </a:t>
            </a:r>
          </a:p>
          <a:p>
            <a:pPr>
              <a:buNone/>
            </a:pPr>
            <a:r>
              <a:rPr lang="ru-RU" sz="1600" u="sng" dirty="0" smtClean="0"/>
              <a:t>Методика выполнения упражнения</a:t>
            </a:r>
            <a:r>
              <a:rPr lang="ru-RU" sz="1600" dirty="0" smtClean="0"/>
              <a:t>: </a:t>
            </a:r>
          </a:p>
          <a:p>
            <a:pPr>
              <a:buNone/>
            </a:pPr>
            <a:r>
              <a:rPr lang="ru-RU" sz="1600" dirty="0" smtClean="0"/>
              <a:t>1. Педагог просит детей подняться с рабочих мест и стоять около стула, лицом к нему. </a:t>
            </a:r>
          </a:p>
          <a:p>
            <a:pPr>
              <a:buNone/>
            </a:pPr>
            <a:r>
              <a:rPr lang="ru-RU" sz="1600" dirty="0" smtClean="0"/>
              <a:t>2. Объясняется задача: "Вот елочка (она стоит на столе или ее большое изображение висит на стене), ее нужно нарядить". </a:t>
            </a:r>
          </a:p>
          <a:p>
            <a:pPr>
              <a:buNone/>
            </a:pPr>
            <a:r>
              <a:rPr lang="ru-RU" sz="1600" dirty="0" smtClean="0"/>
              <a:t>3. Педагог просит соблюдать следующие условия: "Стойте прямо, не сдвигая с места ног, не поворачивая голову, отыщите на панно игрушки, которыми можно было бы нарядить елочку, и назовите их".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595" y="836712"/>
            <a:ext cx="5745661" cy="2952328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Желаем успехов! Берегите зрение!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Спасибо за внимание!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66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Гимнастика бывает: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286412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ru-RU" sz="2200" dirty="0" smtClean="0"/>
          </a:p>
          <a:p>
            <a:pPr lvl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расслабляющей — эти упражнения делаются ежедневно, чтобы дать глазам отдых;</a:t>
            </a:r>
          </a:p>
          <a:p>
            <a:pPr lvl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восстанавливающей — комплекс упражнений, применяющийся при глазных заболеваниях.</a:t>
            </a:r>
          </a:p>
          <a:p>
            <a:pPr lvl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В ФОРМЕ: 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игровая коррекционная физкультминутка;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с предметами;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по зрительным тренажёрам, офтальмо-тренажерам;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комплексы по словесным инструкциям (стихи,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потешки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634809" cy="94719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Требования к проведению </a:t>
            </a:r>
            <a:br>
              <a:rPr lang="ru-RU" sz="2400" b="1" dirty="0" smtClean="0"/>
            </a:br>
            <a:r>
              <a:rPr lang="ru-RU" sz="2400" b="1" dirty="0" smtClean="0"/>
              <a:t>зрительных гимнастик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075240" cy="5025170"/>
          </a:xfrm>
        </p:spPr>
        <p:txBody>
          <a:bodyPr>
            <a:normAutofit fontScale="47500" lnSpcReduction="20000"/>
          </a:bodyPr>
          <a:lstStyle/>
          <a:p>
            <a:pPr marL="265113" indent="-265113">
              <a:buNone/>
            </a:pPr>
            <a:endParaRPr lang="ru-RU" sz="1300" dirty="0" smtClean="0"/>
          </a:p>
          <a:p>
            <a:pPr marL="176213" indent="-176213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зрительная гимнастика проводится несколько раз в день в течение 2 – 3 минут в младшей, средней группах и 2 – 3 минут в старших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группах и начальной школе (не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менее 15 минут в день);</a:t>
            </a:r>
          </a:p>
          <a:p>
            <a:pPr marL="265113" indent="-265113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indent="-176213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проводить гимнастику в режимных моментах: игровой деятельности, на прогулке, перед занятиями, во время занятий, между занятиями;</a:t>
            </a:r>
          </a:p>
          <a:p>
            <a:pPr marL="265113" indent="-265113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indent="-176213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зрительный ориентир (предмет) должен быть ярким, чётким, не сливаться с окружающей обстановкой и одеждой педагога;</a:t>
            </a:r>
          </a:p>
          <a:p>
            <a:pPr marL="265113" indent="-265113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indent="-176213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 предмета для зрительной гимнастики осуществляется в медленном темпе, чтобы ребёнок до конца проследил движение предмета;</a:t>
            </a:r>
          </a:p>
          <a:p>
            <a:pPr marL="265113" indent="-265113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indent="-176213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(зрительный ориентир) показывается чуть выше уровня глаз впереди сидящих или стоящих детей;</a:t>
            </a:r>
          </a:p>
          <a:p>
            <a:pPr marL="265113" indent="-265113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indent="-176213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глаза должны двигаться по широкой, большой амплитуде, голова не подвижна, но бывают упражнения, которые можно выполнить с поворотом туловища.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16632"/>
            <a:ext cx="7346777" cy="18137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зрительной гимнастики необходимо соблюдать общие правила: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43405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пальминге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снимать очки </a:t>
            </a:r>
          </a:p>
          <a:p>
            <a:pPr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Фиксировать положение головы </a:t>
            </a:r>
          </a:p>
          <a:p>
            <a:pPr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Сидеть (стоять) прямо, не напрягаться расслабить плечи и опустить их </a:t>
            </a:r>
          </a:p>
          <a:p>
            <a:pPr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Следить за дыханием, оно должно быть глубоким и равномерным </a:t>
            </a:r>
          </a:p>
          <a:p>
            <a:pPr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Сосредоточить все внимание на глазах </a:t>
            </a:r>
          </a:p>
          <a:p>
            <a:pPr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выполнения упражнения хорошо потянуться, от души зевнуть и часто поморгать.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4719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ЗРИТЕЛЬНАЯ ГИМНАСТИКА НА ЗАНЯТИЯХ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8" y="1196752"/>
            <a:ext cx="6914729" cy="48446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Зрительная гимнастика проводится в середине занятия, а также в заключительной его части или после всего развивающего занятия с использованием нагрузки на зрение.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Если ребенок трет ладошками глазки и жалуется на усталость, проведите с ним несложную гимнастику для глаз.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Быстро поморгать, закрыть глаза и посидеть спокойно секунд 5.</a:t>
            </a:r>
          </a:p>
          <a:p>
            <a:pPr marL="176213" indent="-176213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Крепко зажмурить глаза на несколько секунд, открыть их и посмотреть вдаль.</a:t>
            </a:r>
          </a:p>
          <a:p>
            <a:pPr marL="176213" indent="-176213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Вытянуть правую руку вперед. Следить глазами за медленными движениями указательного пальца: влево - вправо, вверх-вниз.</a:t>
            </a:r>
          </a:p>
          <a:p>
            <a:pPr marL="176213" indent="-176213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В среднем темпе сделать 3-4 круговые движения глазами вправо, затем влево.</a:t>
            </a:r>
          </a:p>
          <a:p>
            <a:pPr marL="176213" indent="-176213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Сидя, поставить руки на пояс, повернуть голову вправо и посмотреть на локоть левой руки, и наоборот..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ЗРИТЕЛЬНОЙ ГИМНАСТИКИ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636" y="908720"/>
            <a:ext cx="8137804" cy="4982039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q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Зрительная гимнастика на укрепление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глазодвигательных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мышц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itchFamily="18" charset="0"/>
              </a:rPr>
              <a:t>Производить движения глазами по разным направлениям (для каждой возрастной группы разное количество повторений)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зрительная гимнастика 2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1187624" y="2420888"/>
            <a:ext cx="6170458" cy="3312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4531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ТРЕНАЖЁР В.Ф. БАЗАРНОГО</a:t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96752"/>
            <a:ext cx="8318157" cy="5112568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Способствует улучшению кровообращения, координации движения глаз, </a:t>
            </a:r>
          </a:p>
          <a:p>
            <a:pPr algn="just">
              <a:spcAft>
                <a:spcPts val="0"/>
              </a:spcAft>
              <a:buNone/>
            </a:pPr>
            <a:r>
              <a:rPr lang="ru-RU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развивает сложные движения, снимает статическое напряжение мышц глаза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Рекомендуемые цвета траекторий голубой, жёлтый, зелёный, красный, показывают направление движений глаз (может быть размещён на листе ватмана, на стене, на потолке)</a:t>
            </a:r>
          </a:p>
          <a:p>
            <a:pPr marL="0" indent="0">
              <a:buNone/>
            </a:pPr>
            <a:endParaRPr lang="ru-RU" sz="2200" dirty="0"/>
          </a:p>
        </p:txBody>
      </p:sp>
      <p:pic>
        <p:nvPicPr>
          <p:cNvPr id="4" name="Рисунок 3" descr="зрительная гимнастика Базарный 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4348" y="3429000"/>
            <a:ext cx="3713636" cy="2592288"/>
          </a:xfrm>
          <a:prstGeom prst="rect">
            <a:avLst/>
          </a:prstGeom>
        </p:spPr>
      </p:pic>
      <p:pic>
        <p:nvPicPr>
          <p:cNvPr id="5" name="Рисунок 4" descr="зрительная гимнастика Базарный 4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14876" y="3429001"/>
            <a:ext cx="3714776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зрительная гимнастика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0" y="2980300"/>
            <a:ext cx="4104456" cy="30409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/>
              <a:t>ТРЕНАЖЁР «ВИДЕОАЗИМУТ» Ковалева</a:t>
            </a:r>
            <a:r>
              <a:rPr lang="ru-RU" sz="3000" b="1" dirty="0" smtClean="0"/>
              <a:t/>
            </a:r>
            <a:br>
              <a:rPr lang="ru-RU" sz="3000" b="1" dirty="0" smtClean="0"/>
            </a:br>
            <a:r>
              <a:rPr lang="ru-RU" sz="3000" b="1" dirty="0" smtClean="0"/>
              <a:t> </a:t>
            </a:r>
            <a:r>
              <a:rPr lang="ru-RU" sz="2000" b="1" dirty="0" smtClean="0"/>
              <a:t>размеры от 30х42 см до 140х330 см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22"/>
            <a:ext cx="8102704" cy="5237798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способствует улучшению кровоснабжения, снимает зрительное утомление</a:t>
            </a:r>
            <a:endParaRPr lang="ru-RU" sz="2000" i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Обежать только взором, не двигая головой, красный прямоугольник. </a:t>
            </a:r>
          </a:p>
          <a:p>
            <a:pPr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Дозировка для дошкольников – 4 движения полного цикла. </a:t>
            </a:r>
          </a:p>
          <a:p>
            <a:pPr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Обежать взором зеленый </a:t>
            </a:r>
          </a:p>
          <a:p>
            <a:pPr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прямоугольник. </a:t>
            </a:r>
          </a:p>
          <a:p>
            <a:pPr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Обежать взором диагональ </a:t>
            </a:r>
          </a:p>
          <a:p>
            <a:pPr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из угла в угол. </a:t>
            </a:r>
          </a:p>
          <a:p>
            <a:pPr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Поочередно каждую. </a:t>
            </a:r>
          </a:p>
          <a:p>
            <a:pPr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Вертикаль и горизонталь в </a:t>
            </a:r>
          </a:p>
          <a:p>
            <a:pPr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той же дозировке. </a:t>
            </a:r>
          </a:p>
          <a:p>
            <a:pPr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859</TotalTime>
  <Words>1661</Words>
  <Application>Microsoft Office PowerPoint</Application>
  <PresentationFormat>Экран (4:3)</PresentationFormat>
  <Paragraphs>162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Консультация для педагогов ( эффективное применение здоровьесберегающих технологий)</vt:lpstr>
      <vt:lpstr>Зрительная гимнастика:</vt:lpstr>
      <vt:lpstr>Гимнастика бывает:</vt:lpstr>
      <vt:lpstr>Требования к проведению  зрительных гимнастик:</vt:lpstr>
      <vt:lpstr> При проведении зрительной гимнастики необходимо соблюдать общие правила: </vt:lpstr>
      <vt:lpstr>ЗРИТЕЛЬНАЯ ГИМНАСТИКА НА ЗАНЯТИЯХ</vt:lpstr>
      <vt:lpstr>ВИДЫ ЗРИТЕЛЬНОЙ ГИМНАСТИКИ</vt:lpstr>
      <vt:lpstr>ТРЕНАЖЁР В.Ф. БАЗАРНОГО </vt:lpstr>
      <vt:lpstr>ТРЕНАЖЁР «ВИДЕОАЗИМУТ» Ковалева  размеры от 30х42 см до 140х330 см</vt:lpstr>
      <vt:lpstr>Этапы обучения детей работе на малых офтальмо-тренажерах (любые яркие предметы на панно, на стене, мини-тренажер на столе):</vt:lpstr>
      <vt:lpstr>УПРАЖНЕНИЯ СО ЗРИТЕЛЬНЫМИ СТИМУЛАМИ (ПРЕДМЕТАМИ)</vt:lpstr>
      <vt:lpstr>Упражнения  на расслабление  уставших глаз</vt:lpstr>
      <vt:lpstr>Письмо (рисование) носом  при выполнении гимнастики восстанавливается кровоток в напряженных мышцах</vt:lpstr>
      <vt:lpstr> УПРАЖНЕНИЯ, СПОСОБСТВУЮЩИЕ  РАЗВИТИЮ ОРГАНОВ ЗРЕНИЯ, РАЗЛИЧНЫХ МЫШЦ ГЛАЗОДВИГАТЕЛЬНОГО АППАРАТА</vt:lpstr>
      <vt:lpstr>Презентация PowerPoint</vt:lpstr>
      <vt:lpstr>ПАЛЬМИНГ</vt:lpstr>
      <vt:lpstr>упражнения для улучшения зрения  (гимнастика для глаз по методике Э.С.Аветисова)  </vt:lpstr>
      <vt:lpstr>Презентация PowerPoint</vt:lpstr>
      <vt:lpstr>ЗРИТЕЛЬНАЯ ГИМНАСТИКА  (Разработана специалистами Института возрастной физиологии РАО)</vt:lpstr>
      <vt:lpstr>Презентация PowerPoint</vt:lpstr>
      <vt:lpstr>Желаем успехов! Берегите зрение!  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 Windows</cp:lastModifiedBy>
  <cp:revision>77</cp:revision>
  <dcterms:modified xsi:type="dcterms:W3CDTF">2022-03-15T10:46:48Z</dcterms:modified>
</cp:coreProperties>
</file>