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219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61D62-5304-424F-918D-8948C9F6C3F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48D9-A302-4AE3-8757-E5BE630CC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215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«ПУТЕШЕСТВИЕ ПО РОДНОМУ КРАЮ»</a:t>
            </a:r>
            <a:endParaRPr lang="ru-RU" sz="2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5214950"/>
            <a:ext cx="6484980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ctr"/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ГУРЕНТЬЕВА ЕЛЕНА МИХАЙЛОВНА</a:t>
            </a:r>
            <a:endParaRPr lang="ru-RU" sz="16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ctr"/>
            <a:r>
              <a:rPr lang="ru-RU" sz="1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№ 6 </a:t>
            </a:r>
          </a:p>
          <a:p>
            <a:pPr algn="ctr"/>
            <a:r>
              <a:rPr lang="ru-RU" sz="1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«СОЛНЫШКО Г.МЕДНОГОРСКА»»</a:t>
            </a:r>
            <a:endParaRPr lang="ru-RU" sz="1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10690" t="3936" r="7127"/>
          <a:stretch>
            <a:fillRect/>
          </a:stretch>
        </p:blipFill>
        <p:spPr bwMode="auto">
          <a:xfrm>
            <a:off x="2842489" y="1857364"/>
            <a:ext cx="3716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58783" t="27383" r="9814" b="1743"/>
          <a:stretch>
            <a:fillRect/>
          </a:stretch>
        </p:blipFill>
        <p:spPr bwMode="auto">
          <a:xfrm>
            <a:off x="6715140" y="2000240"/>
            <a:ext cx="2071702" cy="330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30735" t="26291" r="40534" b="4725"/>
          <a:stretch>
            <a:fillRect/>
          </a:stretch>
        </p:blipFill>
        <p:spPr bwMode="auto">
          <a:xfrm>
            <a:off x="571472" y="2000240"/>
            <a:ext cx="176735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Новая папка\воспитатели\край\край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820"/>
            <a:ext cx="9144000" cy="6465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3500430" y="3357562"/>
            <a:ext cx="2214578" cy="207170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4348" y="4286256"/>
            <a:ext cx="2214578" cy="207170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85786" y="1142984"/>
            <a:ext cx="2214578" cy="207170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500298" y="1071546"/>
            <a:ext cx="1500198" cy="135732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documents.infourok.ru/cd722663-b9bd-47b1-9a3e-b45ae2084cee/0/image005.jpg"/>
          <p:cNvPicPr>
            <a:picLocks noChangeAspect="1" noChangeArrowheads="1"/>
          </p:cNvPicPr>
          <p:nvPr/>
        </p:nvPicPr>
        <p:blipFill>
          <a:blip r:embed="rId2"/>
          <a:srcRect r="46653" b="34896"/>
          <a:stretch>
            <a:fillRect/>
          </a:stretch>
        </p:blipFill>
        <p:spPr bwMode="auto">
          <a:xfrm>
            <a:off x="2857488" y="1428736"/>
            <a:ext cx="857256" cy="840449"/>
          </a:xfrm>
          <a:prstGeom prst="rect">
            <a:avLst/>
          </a:prstGeom>
          <a:noFill/>
        </p:spPr>
      </p:pic>
      <p:pic>
        <p:nvPicPr>
          <p:cNvPr id="2052" name="Picture 4" descr="https://e7.pngegg.com/pngimages/587/640/png-clipart-roe-deer-white-tailed-deer-doe-s-antler-mamm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1357294" cy="1340705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357818" y="857232"/>
            <a:ext cx="2214578" cy="207170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AutoShape 6" descr="https://flomaster.club/uploads/posts/2021-02/thumbs/1612204824_4-p-barsuk-risunok-dlya-detei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flomaster.club/uploads/posts/2021-02/thumbs/1612204824_4-p-barsuk-risunok-dlya-detei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flomaster.club/uploads/posts/2021-02/thumbs/1612204824_4-p-barsuk-risunok-dlya-detei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428736"/>
            <a:ext cx="1570059" cy="111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4286248" y="1857364"/>
            <a:ext cx="1500198" cy="135732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 descr="image_processing20200410-19251-7pkg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786322"/>
            <a:ext cx="1304916" cy="12309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1714480" y="3500438"/>
            <a:ext cx="1500198" cy="135732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1" name="Picture 13" descr="fox-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500438"/>
            <a:ext cx="1593840" cy="15946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4357686" y="5072074"/>
            <a:ext cx="1500198" cy="135732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43636" y="3714752"/>
            <a:ext cx="2214578" cy="207170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72330" y="2786058"/>
            <a:ext cx="1500198" cy="135732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/>
          <a:srcRect l="19514" r="21892" b="7315"/>
          <a:stretch>
            <a:fillRect/>
          </a:stretch>
        </p:blipFill>
        <p:spPr bwMode="auto">
          <a:xfrm>
            <a:off x="6643702" y="4143380"/>
            <a:ext cx="1143008" cy="135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 descr="https://documents.infourok.ru/cd722663-b9bd-47b1-9a3e-b45ae2084cee/0/image002.jpg"/>
          <p:cNvPicPr>
            <a:picLocks noChangeAspect="1" noChangeArrowheads="1"/>
          </p:cNvPicPr>
          <p:nvPr/>
        </p:nvPicPr>
        <p:blipFill>
          <a:blip r:embed="rId8" cstate="print"/>
          <a:srcRect t="33547" r="56869"/>
          <a:stretch>
            <a:fillRect/>
          </a:stretch>
        </p:blipFill>
        <p:spPr bwMode="auto">
          <a:xfrm>
            <a:off x="7500958" y="2928934"/>
            <a:ext cx="695498" cy="10715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66" name="Picture 18" descr="https://i.pinimg.com/736x/ea/16/24/ea1624290fe80868cdb8537706db8c55--honey-badger-piercing-ideas.jpg"/>
          <p:cNvPicPr>
            <a:picLocks noChangeAspect="1" noChangeArrowheads="1"/>
          </p:cNvPicPr>
          <p:nvPr/>
        </p:nvPicPr>
        <p:blipFill>
          <a:blip r:embed="rId9"/>
          <a:srcRect r="46023" b="50076"/>
          <a:stretch>
            <a:fillRect/>
          </a:stretch>
        </p:blipFill>
        <p:spPr bwMode="auto">
          <a:xfrm>
            <a:off x="4643439" y="2093230"/>
            <a:ext cx="785818" cy="9071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068" name="AutoShape 20" descr="https://cdn3.vectorstock.com/i/1000x1000/28/17/animal-foot-prints-and-tracks-isolated-steps-vector-81028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0"/>
          <a:srcRect l="22500" t="46154" r="48267" b="25000"/>
          <a:stretch>
            <a:fillRect/>
          </a:stretch>
        </p:blipFill>
        <p:spPr bwMode="auto">
          <a:xfrm rot="5400000">
            <a:off x="1948625" y="3766359"/>
            <a:ext cx="1068420" cy="82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1" name="Picture 23" descr="https://i.pinimg.com/736x/cd/0a/80/cd0a80623facd80ca5318bf294052393--rabbit-tracks-animal-tracks.jpg"/>
          <p:cNvPicPr>
            <a:picLocks noChangeAspect="1" noChangeArrowheads="1"/>
          </p:cNvPicPr>
          <p:nvPr/>
        </p:nvPicPr>
        <p:blipFill>
          <a:blip r:embed="rId11"/>
          <a:srcRect r="40239" b="47430"/>
          <a:stretch>
            <a:fillRect/>
          </a:stretch>
        </p:blipFill>
        <p:spPr bwMode="auto">
          <a:xfrm>
            <a:off x="4857752" y="5214950"/>
            <a:ext cx="595317" cy="89297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571604" y="285728"/>
            <a:ext cx="5734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БУЗУЛУКСКОГО БОРА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Новая папка\воспитатели\край\край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5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Новая папка\воспитатели\край\край.jpg"/>
          <p:cNvPicPr>
            <a:picLocks noChangeAspect="1" noChangeArrowheads="1"/>
          </p:cNvPicPr>
          <p:nvPr/>
        </p:nvPicPr>
        <p:blipFill>
          <a:blip r:embed="rId2"/>
          <a:srcRect l="1667"/>
          <a:stretch>
            <a:fillRect/>
          </a:stretch>
        </p:blipFill>
        <p:spPr bwMode="auto">
          <a:xfrm>
            <a:off x="428596" y="1571612"/>
            <a:ext cx="8428561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428604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ОРЕНБУРГСКАЯ ОБЛАСТЬ</a:t>
            </a:r>
            <a:endParaRPr lang="ru-RU" sz="4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Новая папка\воспитатели\край\край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836"/>
            <a:ext cx="9144000" cy="6465291"/>
          </a:xfrm>
          <a:prstGeom prst="rect">
            <a:avLst/>
          </a:prstGeom>
          <a:noFill/>
        </p:spPr>
      </p:pic>
      <p:pic>
        <p:nvPicPr>
          <p:cNvPr id="2051" name="Picture 3" descr="C:\Users\Админ\Desktop\Новая папка\воспитатели\край\край 3.jpg"/>
          <p:cNvPicPr>
            <a:picLocks noChangeAspect="1" noChangeArrowheads="1"/>
          </p:cNvPicPr>
          <p:nvPr/>
        </p:nvPicPr>
        <p:blipFill>
          <a:blip r:embed="rId3"/>
          <a:srcRect l="5333" t="50916" r="65333" b="9483"/>
          <a:stretch>
            <a:fillRect/>
          </a:stretch>
        </p:blipFill>
        <p:spPr bwMode="auto">
          <a:xfrm>
            <a:off x="2357422" y="1714488"/>
            <a:ext cx="1496796" cy="1428760"/>
          </a:xfrm>
          <a:prstGeom prst="rect">
            <a:avLst/>
          </a:prstGeom>
          <a:noFill/>
        </p:spPr>
      </p:pic>
      <p:pic>
        <p:nvPicPr>
          <p:cNvPr id="2052" name="Picture 4" descr="C:\Users\Админ\Desktop\Новая папка\воспитатели\край\край 3.jpg"/>
          <p:cNvPicPr>
            <a:picLocks noChangeAspect="1" noChangeArrowheads="1"/>
          </p:cNvPicPr>
          <p:nvPr/>
        </p:nvPicPr>
        <p:blipFill>
          <a:blip r:embed="rId4" cstate="print"/>
          <a:srcRect l="35496" t="52485" r="33848" b="8721"/>
          <a:stretch>
            <a:fillRect/>
          </a:stretch>
        </p:blipFill>
        <p:spPr bwMode="auto">
          <a:xfrm>
            <a:off x="7000892" y="4929198"/>
            <a:ext cx="1357322" cy="1214446"/>
          </a:xfrm>
          <a:prstGeom prst="rect">
            <a:avLst/>
          </a:prstGeom>
          <a:noFill/>
        </p:spPr>
      </p:pic>
      <p:pic>
        <p:nvPicPr>
          <p:cNvPr id="2053" name="Picture 5" descr="C:\Users\Админ\Desktop\Новая папка\воспитатели\край\край 3.jpg"/>
          <p:cNvPicPr>
            <a:picLocks noChangeAspect="1" noChangeArrowheads="1"/>
          </p:cNvPicPr>
          <p:nvPr/>
        </p:nvPicPr>
        <p:blipFill>
          <a:blip r:embed="rId3"/>
          <a:srcRect l="35466" t="8957" r="32868" b="51632"/>
          <a:stretch>
            <a:fillRect/>
          </a:stretch>
        </p:blipFill>
        <p:spPr bwMode="auto">
          <a:xfrm>
            <a:off x="4500562" y="3143248"/>
            <a:ext cx="1561896" cy="1374468"/>
          </a:xfrm>
          <a:prstGeom prst="rect">
            <a:avLst/>
          </a:prstGeom>
          <a:noFill/>
        </p:spPr>
      </p:pic>
      <p:pic>
        <p:nvPicPr>
          <p:cNvPr id="2054" name="Picture 6" descr="C:\Users\Админ\Desktop\Новая папка\воспитатели\край\край 3.jpg"/>
          <p:cNvPicPr>
            <a:picLocks noChangeAspect="1" noChangeArrowheads="1"/>
          </p:cNvPicPr>
          <p:nvPr/>
        </p:nvPicPr>
        <p:blipFill>
          <a:blip r:embed="rId3"/>
          <a:srcRect l="4478" t="8444" r="67164" b="53560"/>
          <a:stretch>
            <a:fillRect/>
          </a:stretch>
        </p:blipFill>
        <p:spPr bwMode="auto">
          <a:xfrm>
            <a:off x="1500166" y="5000636"/>
            <a:ext cx="135732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Pictures\коза.jpg"/>
          <p:cNvPicPr>
            <a:picLocks noChangeAspect="1" noChangeArrowheads="1"/>
          </p:cNvPicPr>
          <p:nvPr/>
        </p:nvPicPr>
        <p:blipFill>
          <a:blip r:embed="rId2"/>
          <a:srcRect l="861" t="1217" b="50676"/>
          <a:stretch>
            <a:fillRect/>
          </a:stretch>
        </p:blipFill>
        <p:spPr bwMode="auto">
          <a:xfrm>
            <a:off x="0" y="0"/>
            <a:ext cx="9144000" cy="6275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Новая папка\воспитатели\край\край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020"/>
            <a:ext cx="9144000" cy="6465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Новая папка\воспитатели\край\край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5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Новая папка\воспитатели\край\край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3233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Новая папка\воспитатели\край\край10.jpg"/>
          <p:cNvPicPr>
            <a:picLocks noChangeAspect="1" noChangeArrowheads="1"/>
          </p:cNvPicPr>
          <p:nvPr/>
        </p:nvPicPr>
        <p:blipFill>
          <a:blip r:embed="rId2"/>
          <a:srcRect t="1660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Новая папка\воспитатели\край\край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5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31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20</cp:revision>
  <dcterms:created xsi:type="dcterms:W3CDTF">2022-03-25T07:38:01Z</dcterms:created>
  <dcterms:modified xsi:type="dcterms:W3CDTF">2022-03-28T07:35:14Z</dcterms:modified>
</cp:coreProperties>
</file>