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73" r:id="rId5"/>
    <p:sldId id="258" r:id="rId6"/>
    <p:sldId id="274" r:id="rId7"/>
    <p:sldId id="275" r:id="rId8"/>
    <p:sldId id="276" r:id="rId9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706C0-14DA-4D8A-B726-9CB978229332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0F198-3241-4A9A-96A1-C874ADC01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90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0F198-3241-4A9A-96A1-C874ADC0133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0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45289-B758-41A6-8822-D606C4DB8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8838C9-0BA2-4290-A149-EF72E7187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8038CB-589B-4E81-8B9F-FF326E01B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3FA8EE-2A12-4443-85ED-B5C007E94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36ED96-416A-4D9D-B1A9-A7B0A2F9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29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51FC1-E55C-46B0-A502-81976E53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960862-CDF6-46B5-B931-CFA64DAB5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6C88BB-0C13-48EB-8C0B-2483BC722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525E16-1C57-4751-9627-EA655098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50D7E8-B557-47EC-BF5E-4E62974C2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35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A4357F-0AE7-443B-B41D-2EDCCCDBC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6CA3C0-F324-471B-A11F-DFCA1F05B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A719E5-3196-4D6C-9C6C-5E4D9F0D6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7A53CD-E5E4-41CD-B6CA-04596F00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D2ED0D-1BD0-4F39-A520-860A4596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37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61B2C-9B6D-46D2-8705-20C522D52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C3DC64-156B-4EE6-BC54-6AC8AAA16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2E4C4-19BA-4B9A-BD7C-E68B0E1E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1F607B-C8D3-4A00-AE20-5D0D5DE55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95B042-2BCC-402E-B7E7-67863CBD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54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8C296-B545-478A-8FC2-1BF7AE26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4B6E75-5CF0-4342-9E3A-1D2CD9532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88B21E-C0B6-4A2D-A4C3-EE88C12BF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3AA379-58F6-4200-A27F-36A96C65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8849C2-AF57-4B92-A97F-9D0769F3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17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6B55B-9E28-4DA8-AC43-02405FF8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EACB56-D04C-4389-8B0D-8DC25EB8B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7DF9BB-6CAA-40D6-8081-340CCB511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6738BF-0DDC-452E-B547-812891D2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E89AC7-223C-41A5-A600-CC200BF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0753D6-99A7-4B6A-93D4-11D1A7CDF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68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3E039-2138-44D5-8074-373F7F56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691A1D-D5BB-4D00-A9A6-6E905316F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8A1BC9-2D7A-48C3-BE5F-947BABBD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E1E99-64CC-4767-816B-8CA3AB65E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E206F0-573A-483F-AB83-6B8CF9DA1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A159BD7-0726-47AA-A03D-6B6ACA48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E22FDC1-ABF9-4675-A4DA-69DCBB39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970FE91-0368-4372-9255-FF95FB78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9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D2E63-6F15-4221-A26D-547233B3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9826E0-7E5A-4602-8241-8A6AE5F6D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6FFFEE-6542-4B26-8A51-EFC1DF9D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7D868B-C63A-48C3-ADC5-A81A34D7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1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FB6715-6402-45E0-B0AD-36EB2EF7C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0A1A99-1A88-412E-BB39-F74308361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2DDFC8-DB2D-4630-B4CE-9C46A2E9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854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9A497-DA2C-4EA8-A6F7-A8DA1AC5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5B571F-7D5E-4C18-95AD-F6AE21C16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6BA23-806D-4A85-B3A9-6D030D83A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D727FB-48E1-4786-AA70-BCA40C83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DF3B79-6F37-4B31-8AC5-9D3E97982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09646-B228-4F34-BA93-A6823BBFE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99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0FF90-8612-4534-9793-72028D744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512719-63CF-4E94-B225-8621F0997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62CDCB-F9AC-4A82-977B-5DA653EA5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72A83A-CB4B-43B3-936F-8391E3C42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63A1FA-3A5A-4536-BEA1-CD2F7B5B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A6EC46-F4B4-4B20-8914-45C2B71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30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29FAB-3E26-4A50-A3EF-08F0FE08E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65AC41-B11F-42E4-A6E2-FB2405B78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2B2FF-F7F1-41C2-86F0-A3027CDA6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ACF1B-A035-4105-801E-8E0BB24FC1D4}" type="datetimeFigureOut">
              <a:rPr lang="ru-RU" smtClean="0"/>
              <a:t>вс 20.03.22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1D43A-194D-4634-A30C-09313C050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6BF071-C2E6-4073-B7D2-E0A13BC2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9343F-A75F-4512-8D07-B2684002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5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743BF-BCE5-4AF0-B05F-1394827D1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237" y="1690256"/>
            <a:ext cx="7615959" cy="218901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«Вот какие у нас цыплятки!»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8707D6-DB17-4AA6-83E9-74E73C637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3014"/>
          <a:stretch/>
        </p:blipFill>
        <p:spPr>
          <a:xfrm rot="5400000">
            <a:off x="7169727" y="1835727"/>
            <a:ext cx="6858000" cy="31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7237E-5795-4C40-B330-0D1E3508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152" y="228600"/>
            <a:ext cx="3353576" cy="321925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занятию. «Здравствуйте, ребята!»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465CBE-E1DD-4DB8-8DFC-9ADB8711E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/>
          <a:stretch/>
        </p:blipFill>
        <p:spPr>
          <a:xfrm rot="5400000">
            <a:off x="-1711424" y="1711423"/>
            <a:ext cx="6858000" cy="343515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22DC2-3D1E-4C21-8E04-2AF29A7CA36C}"/>
              </a:ext>
            </a:extLst>
          </p:cNvPr>
          <p:cNvSpPr txBox="1"/>
          <p:nvPr/>
        </p:nvSpPr>
        <p:spPr>
          <a:xfrm>
            <a:off x="5077682" y="3941263"/>
            <a:ext cx="3582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-Ребята, а какое время года сейчас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 что у нас происходит весной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D11E78-FA04-4F2C-946F-A23BAF8C1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850" y="18852"/>
            <a:ext cx="3435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4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B160A-6BF1-4D84-96C3-F4637732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5" y="365126"/>
            <a:ext cx="4581525" cy="3854449"/>
          </a:xfrm>
        </p:spPr>
        <p:txBody>
          <a:bodyPr>
            <a:normAutofit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а вы узнаёте, кто это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Правильно, курочка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кричит курочка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9679B-1646-4AC1-B025-95DF4FA010DA}"/>
              </a:ext>
            </a:extLst>
          </p:cNvPr>
          <p:cNvSpPr txBox="1"/>
          <p:nvPr/>
        </p:nvSpPr>
        <p:spPr>
          <a:xfrm>
            <a:off x="5018774" y="4091348"/>
            <a:ext cx="3917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Ой, ребята, слышите, кто это пищит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«Пи-пи-пи». Кто так пищит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Правильно, цыпленок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708D07-337C-49C3-A4BF-097612AC7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736" y="-2"/>
            <a:ext cx="3255264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F434E8-2B6C-463B-8467-52C05C2A9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"/>
            <a:ext cx="3249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9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F1753A47-D6AC-44A1-A851-6FB507CC6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690" y="131762"/>
            <a:ext cx="3932237" cy="16002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 курочки---(кто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)---цыплята.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624A606-7DB5-494F-B03C-E89633021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75245" y="0"/>
            <a:ext cx="3212591" cy="6858000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4AD91371-6D01-4467-BAEE-FE812F873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5858" y="2914650"/>
            <a:ext cx="3932237" cy="3811588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 уточки ----(кто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 ---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утята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A14CB3-FCDC-4EC0-AE64-5E2139459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0"/>
            <a:ext cx="3596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89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28B27-3946-42C2-8A29-194A9075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3" y="-1"/>
            <a:ext cx="5165434" cy="6354619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 гусыни ---(кто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?)---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гусята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9AFC4A-D45B-4B8A-8ECC-F5F8DBF0F413}"/>
              </a:ext>
            </a:extLst>
          </p:cNvPr>
          <p:cNvSpPr txBox="1"/>
          <p:nvPr/>
        </p:nvSpPr>
        <p:spPr>
          <a:xfrm>
            <a:off x="4965847" y="4116524"/>
            <a:ext cx="39380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-Посмотрите, какие они забавные. Какие они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мне.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CB3F0D-EB8F-4A03-AB52-8B9B13133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6" r="-1119"/>
          <a:stretch/>
        </p:blipFill>
        <p:spPr>
          <a:xfrm>
            <a:off x="9093778" y="0"/>
            <a:ext cx="3181349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D84194-2491-4DCF-9AA8-1867F6BD1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202" y="0"/>
            <a:ext cx="3273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730DF-B464-41A6-B94F-C0933800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093" y="190500"/>
            <a:ext cx="4064507" cy="265747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а вы видели дома живых цыплят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Гладили их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они на ощупь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F4980-7AD9-4D5F-ACA1-82D69E524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"/>
          <a:stretch/>
        </p:blipFill>
        <p:spPr>
          <a:xfrm>
            <a:off x="9023926" y="0"/>
            <a:ext cx="3168073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66BBBA-8C14-4C70-A7D8-5443575D5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61361" cy="6858000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97E90B5C-EA74-44F3-BE1E-CD466CCA5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425" y="4010025"/>
            <a:ext cx="3933826" cy="2166937"/>
          </a:xfrm>
        </p:spPr>
        <p:txBody>
          <a:bodyPr>
            <a:normAutofit/>
          </a:bodyPr>
          <a:lstStyle/>
          <a:p>
            <a:pPr algn="ctr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кто это ещё к нам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пришёл к нам в гости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Правильно, это курочка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Пеструшка</a:t>
            </a:r>
          </a:p>
        </p:txBody>
      </p:sp>
    </p:spTree>
    <p:extLst>
      <p:ext uri="{BB962C8B-B14F-4D97-AF65-F5344CB8AC3E}">
        <p14:creationId xmlns:p14="http://schemas.microsoft.com/office/powerpoint/2010/main" val="2230814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AC30581E-E115-4B9B-AEEB-4D420F42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325" y="285750"/>
            <a:ext cx="4086225" cy="1647825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Куд-куда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Куд-куда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Ну-ка, ну-ка, все сюда!...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013E05A-0D5D-4B00-8C5C-26DF05E00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405"/>
            <a:ext cx="3262313" cy="6856388"/>
          </a:xfrm>
          <a:prstGeom prst="rect">
            <a:avLst/>
          </a:prstGeo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4137B6D6-9FFD-4690-B02C-083C68D90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14925" y="3514726"/>
            <a:ext cx="3686175" cy="288607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-Ребята, покажите мне, пожалуйста, какие у вас получились цыплята. Курочка Пеструшка – вот твои цыплятки. Спасибо вам, ребята, за помощь!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ACABF8-E0F8-4CC0-B5E5-E717DF646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687" y="0"/>
            <a:ext cx="326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19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71CB0-2B78-4511-860E-DED30A317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712" y="977106"/>
            <a:ext cx="3671888" cy="4351338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           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1449565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206</Words>
  <Application>Microsoft Office PowerPoint</Application>
  <PresentationFormat>Широкоэкранный</PresentationFormat>
  <Paragraphs>25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Times New Roman</vt:lpstr>
      <vt:lpstr>Тема Office</vt:lpstr>
      <vt:lpstr>«Вот какие у нас цыплятки!»</vt:lpstr>
      <vt:lpstr>Подготовка к занятию. «Здравствуйте, ребята!» </vt:lpstr>
      <vt:lpstr>-Ребята, а вы узнаёте, кто это? - Правильно, курочка. - А как кричит курочка?</vt:lpstr>
      <vt:lpstr>-У курочки---(кто?)---цыплята.</vt:lpstr>
      <vt:lpstr>-У гусыни ---(кто?)---гусята            </vt:lpstr>
      <vt:lpstr>-Ребята, а вы видели дома живых цыплят? -Гладили их? - Какие они на ощупь?</vt:lpstr>
      <vt:lpstr>-Куд-куда? Куд-куда? Ну-ка, ну-ка, все сюда!...</vt:lpstr>
      <vt:lpstr>Спасибо за            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Дистанционное обучение детей раннего возраста</dc:title>
  <dc:creator>Ira</dc:creator>
  <cp:lastModifiedBy>Пользователь</cp:lastModifiedBy>
  <cp:revision>26</cp:revision>
  <cp:lastPrinted>2021-10-16T21:03:25Z</cp:lastPrinted>
  <dcterms:created xsi:type="dcterms:W3CDTF">2021-10-15T18:29:18Z</dcterms:created>
  <dcterms:modified xsi:type="dcterms:W3CDTF">2022-03-20T15:08:39Z</dcterms:modified>
</cp:coreProperties>
</file>