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FF018-496F-4E53-9BF4-43218F43A31F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0E6A7-D9E3-4318-8D92-B5F76DF5F1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518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FF018-496F-4E53-9BF4-43218F43A31F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0E6A7-D9E3-4318-8D92-B5F76DF5F1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2784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FF018-496F-4E53-9BF4-43218F43A31F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0E6A7-D9E3-4318-8D92-B5F76DF5F1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0587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FF018-496F-4E53-9BF4-43218F43A31F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0E6A7-D9E3-4318-8D92-B5F76DF5F1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3104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FF018-496F-4E53-9BF4-43218F43A31F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0E6A7-D9E3-4318-8D92-B5F76DF5F1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15224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FF018-496F-4E53-9BF4-43218F43A31F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0E6A7-D9E3-4318-8D92-B5F76DF5F1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4814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FF018-496F-4E53-9BF4-43218F43A31F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0E6A7-D9E3-4318-8D92-B5F76DF5F1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005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FF018-496F-4E53-9BF4-43218F43A31F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0E6A7-D9E3-4318-8D92-B5F76DF5F1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7739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FF018-496F-4E53-9BF4-43218F43A31F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0E6A7-D9E3-4318-8D92-B5F76DF5F1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827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FF018-496F-4E53-9BF4-43218F43A31F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0E6A7-D9E3-4318-8D92-B5F76DF5F1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2514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FF018-496F-4E53-9BF4-43218F43A31F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0E6A7-D9E3-4318-8D92-B5F76DF5F1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697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FF018-496F-4E53-9BF4-43218F43A31F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0E6A7-D9E3-4318-8D92-B5F76DF5F1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977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FF018-496F-4E53-9BF4-43218F43A31F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0E6A7-D9E3-4318-8D92-B5F76DF5F1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064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B6FFF018-496F-4E53-9BF4-43218F43A31F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66C0E6A7-D9E3-4318-8D92-B5F76DF5F1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808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B6FFF018-496F-4E53-9BF4-43218F43A31F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66C0E6A7-D9E3-4318-8D92-B5F76DF5F1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8157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109018A-48D4-470F-AF06-9670718541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8740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D0905E-3738-4084-B17B-08CC3A6B4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8590" y="3376333"/>
            <a:ext cx="5228050" cy="1468800"/>
          </a:xfrm>
        </p:spPr>
        <p:txBody>
          <a:bodyPr/>
          <a:lstStyle/>
          <a:p>
            <a:pPr algn="ctr"/>
            <a:r>
              <a:rPr lang="ru-RU" dirty="0"/>
              <a:t>Вопрос: О каком праве говорится в отрывке сказки Шарль Перро  «Золушка»?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E19ED7D-7217-47F6-ADC9-A395C49986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8" y="130629"/>
            <a:ext cx="6731712" cy="4714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9502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D0905E-3738-4084-B17B-08CC3A6B4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8590" y="3376333"/>
            <a:ext cx="5228050" cy="1468800"/>
          </a:xfrm>
        </p:spPr>
        <p:txBody>
          <a:bodyPr/>
          <a:lstStyle/>
          <a:p>
            <a:pPr algn="ctr"/>
            <a:r>
              <a:rPr lang="ru-RU" dirty="0"/>
              <a:t>Вопрос: О каком праве говорится в отрывке сказки «Цветик –семицветик»??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FCD5981-42EF-44F4-86D5-28BB46A75E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760" y="147429"/>
            <a:ext cx="3460651" cy="4561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6274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8C9A9A-D72E-4F99-A881-F9BB0321E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Спасибо за внимание»</a:t>
            </a:r>
            <a:br>
              <a:rPr lang="ru-RU" dirty="0"/>
            </a:br>
            <a:r>
              <a:rPr lang="ru-RU" sz="1600" dirty="0"/>
              <a:t>В презентации использовались картинки из сети Интернет</a:t>
            </a:r>
          </a:p>
        </p:txBody>
      </p:sp>
    </p:spTree>
    <p:extLst>
      <p:ext uri="{BB962C8B-B14F-4D97-AF65-F5344CB8AC3E}">
        <p14:creationId xmlns:p14="http://schemas.microsoft.com/office/powerpoint/2010/main" val="4191215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5A9E5A7-CA74-4129-926C-AE911B2404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990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0400679-3DC3-4473-BBBE-08E6659FE6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378" y="0"/>
            <a:ext cx="49512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001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6EA8F6F-0939-4216-9709-246D23C5F0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335" y="1686296"/>
            <a:ext cx="5893330" cy="4637314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19389A0-F84F-4C84-8EC3-ED7EAB30392E}"/>
              </a:ext>
            </a:extLst>
          </p:cNvPr>
          <p:cNvSpPr/>
          <p:nvPr/>
        </p:nvSpPr>
        <p:spPr>
          <a:xfrm>
            <a:off x="3543543" y="449766"/>
            <a:ext cx="48199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«Права детей»</a:t>
            </a:r>
          </a:p>
        </p:txBody>
      </p:sp>
    </p:spTree>
    <p:extLst>
      <p:ext uri="{BB962C8B-B14F-4D97-AF65-F5344CB8AC3E}">
        <p14:creationId xmlns:p14="http://schemas.microsoft.com/office/powerpoint/2010/main" val="2446326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A0185A-2719-4E8E-BC3F-70E91F240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712" y="999202"/>
            <a:ext cx="10571998" cy="970450"/>
          </a:xfrm>
        </p:spPr>
        <p:txBody>
          <a:bodyPr/>
          <a:lstStyle/>
          <a:p>
            <a:pPr algn="ctr"/>
            <a:r>
              <a:rPr lang="ru-RU" dirty="0"/>
              <a:t>Викторина «Сказка ложь, да в ней намёк.</a:t>
            </a:r>
            <a:br>
              <a:rPr lang="ru-RU" dirty="0"/>
            </a:br>
            <a:r>
              <a:rPr lang="ru-RU" dirty="0"/>
              <a:t>В сказках о правах…»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88F6D8D-4F31-4E81-B77E-C5F1810BDA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312" y="2234375"/>
            <a:ext cx="5503376" cy="4368305"/>
          </a:xfrm>
        </p:spPr>
      </p:pic>
    </p:spTree>
    <p:extLst>
      <p:ext uri="{BB962C8B-B14F-4D97-AF65-F5344CB8AC3E}">
        <p14:creationId xmlns:p14="http://schemas.microsoft.com/office/powerpoint/2010/main" val="2653395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747290-9572-470E-8C20-2D56F93D5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8918" y="2333879"/>
            <a:ext cx="5065621" cy="1468800"/>
          </a:xfrm>
        </p:spPr>
        <p:txBody>
          <a:bodyPr/>
          <a:lstStyle/>
          <a:p>
            <a:pPr algn="ctr"/>
            <a:r>
              <a:rPr lang="ru-RU" dirty="0"/>
              <a:t>Вопрос: Какое право было нарушено Лисой в сказке «Колобок»?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C395456-63CF-43B7-A0B7-A3A49CB19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61" y="1033154"/>
            <a:ext cx="4821381" cy="3616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766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F88F10-219B-4C76-B8C5-96327D417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924" y="2951396"/>
            <a:ext cx="4982493" cy="1468800"/>
          </a:xfrm>
        </p:spPr>
        <p:txBody>
          <a:bodyPr/>
          <a:lstStyle/>
          <a:p>
            <a:pPr algn="ctr"/>
            <a:r>
              <a:rPr lang="ru-RU" dirty="0"/>
              <a:t>Вопрос: Какое право было нарушено в сказке «</a:t>
            </a:r>
            <a:r>
              <a:rPr lang="ru-RU" dirty="0" err="1"/>
              <a:t>Заюшкина</a:t>
            </a:r>
            <a:r>
              <a:rPr lang="ru-RU" dirty="0"/>
              <a:t> избушка»?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E3FD294-6D30-4E07-B41B-BB918E3139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410" y="195533"/>
            <a:ext cx="4325904" cy="4679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804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D0905E-3738-4084-B17B-08CC3A6B4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7044" y="2951396"/>
            <a:ext cx="5184374" cy="1468800"/>
          </a:xfrm>
        </p:spPr>
        <p:txBody>
          <a:bodyPr/>
          <a:lstStyle/>
          <a:p>
            <a:pPr algn="ctr"/>
            <a:r>
              <a:rPr lang="ru-RU" dirty="0"/>
              <a:t>Вопрос: О каком праве говорится в сказке К.И. Чуковского «Айболит»?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77C004A-22BA-4A71-97BA-22C688200E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82" y="0"/>
            <a:ext cx="4453248" cy="4877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003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D0905E-3738-4084-B17B-08CC3A6B4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1403" y="2274502"/>
            <a:ext cx="6336280" cy="1468800"/>
          </a:xfrm>
        </p:spPr>
        <p:txBody>
          <a:bodyPr/>
          <a:lstStyle/>
          <a:p>
            <a:pPr algn="ctr"/>
            <a:r>
              <a:rPr lang="ru-RU" dirty="0"/>
              <a:t>Вопрос: О каком праве говорится в сказке А. Толстого «Золотой ключик»?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D6C452C-5673-43A5-9A07-C15EC009DA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40" y="0"/>
            <a:ext cx="4880758" cy="4856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178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Цитаты">
  <a:themeElements>
    <a:clrScheme name="Фиолетовый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Цитаты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Цитаты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TM03457503[[fn=Цитаты]]</Template>
  <TotalTime>46</TotalTime>
  <Words>116</Words>
  <Application>Microsoft Office PowerPoint</Application>
  <PresentationFormat>Широкоэкранный</PresentationFormat>
  <Paragraphs>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Century Gothic</vt:lpstr>
      <vt:lpstr>Wingdings 2</vt:lpstr>
      <vt:lpstr>Цитаты</vt:lpstr>
      <vt:lpstr>Презентация PowerPoint</vt:lpstr>
      <vt:lpstr>Презентация PowerPoint</vt:lpstr>
      <vt:lpstr>Презентация PowerPoint</vt:lpstr>
      <vt:lpstr>Презентация PowerPoint</vt:lpstr>
      <vt:lpstr>Викторина «Сказка ложь, да в ней намёк. В сказках о правах…»</vt:lpstr>
      <vt:lpstr>Вопрос: Какое право было нарушено Лисой в сказке «Колобок»?</vt:lpstr>
      <vt:lpstr>Вопрос: Какое право было нарушено в сказке «Заюшкина избушка»?</vt:lpstr>
      <vt:lpstr>Вопрос: О каком праве говорится в сказке К.И. Чуковского «Айболит»? </vt:lpstr>
      <vt:lpstr>Вопрос: О каком праве говорится в сказке А. Толстого «Золотой ключик»? </vt:lpstr>
      <vt:lpstr>Вопрос: О каком праве говорится в отрывке сказки Шарль Перро  «Золушка»? </vt:lpstr>
      <vt:lpstr>Вопрос: О каком праве говорится в отрывке сказки «Цветик –семицветик»?? </vt:lpstr>
      <vt:lpstr>Спасибо за внимание» В презентации использовались картинки из сети Интернет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Ромашка ДС</dc:creator>
  <cp:lastModifiedBy>Ромашка ДС</cp:lastModifiedBy>
  <cp:revision>1</cp:revision>
  <dcterms:created xsi:type="dcterms:W3CDTF">2021-12-13T06:50:07Z</dcterms:created>
  <dcterms:modified xsi:type="dcterms:W3CDTF">2021-12-13T07:36:27Z</dcterms:modified>
</cp:coreProperties>
</file>