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300" r:id="rId2"/>
    <p:sldId id="270" r:id="rId3"/>
    <p:sldId id="259" r:id="rId4"/>
    <p:sldId id="301" r:id="rId5"/>
    <p:sldId id="288" r:id="rId6"/>
    <p:sldId id="261" r:id="rId7"/>
    <p:sldId id="279" r:id="rId8"/>
    <p:sldId id="280" r:id="rId9"/>
    <p:sldId id="290" r:id="rId10"/>
    <p:sldId id="291" r:id="rId11"/>
    <p:sldId id="292" r:id="rId12"/>
    <p:sldId id="262" r:id="rId13"/>
    <p:sldId id="271" r:id="rId14"/>
    <p:sldId id="282" r:id="rId15"/>
    <p:sldId id="264" r:id="rId16"/>
    <p:sldId id="265" r:id="rId17"/>
    <p:sldId id="307" r:id="rId18"/>
    <p:sldId id="306" r:id="rId19"/>
    <p:sldId id="302" r:id="rId20"/>
    <p:sldId id="308" r:id="rId21"/>
    <p:sldId id="309" r:id="rId22"/>
    <p:sldId id="310" r:id="rId23"/>
    <p:sldId id="303" r:id="rId24"/>
    <p:sldId id="269" r:id="rId25"/>
    <p:sldId id="299" r:id="rId26"/>
    <p:sldId id="304" r:id="rId27"/>
    <p:sldId id="30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F3ECB-5BAE-44B5-84CB-A7395995097F}" type="doc">
      <dgm:prSet loTypeId="urn:microsoft.com/office/officeart/2005/8/layout/bProcess4" loCatId="process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93734EB-EF65-45DD-BA5A-872BAAA0458F}">
      <dgm:prSet phldrT="[Текст]" custT="1"/>
      <dgm:spPr/>
      <dgm:t>
        <a:bodyPr/>
        <a:lstStyle/>
        <a:p>
          <a:pPr algn="ctr"/>
          <a:r>
            <a:rPr lang="ru-RU" sz="3200" b="1" dirty="0" smtClean="0">
              <a:latin typeface="Monotype Corsiva" pitchFamily="66" charset="0"/>
            </a:rPr>
            <a:t>Беседы</a:t>
          </a:r>
          <a:endParaRPr lang="ru-RU" sz="3200" b="1" dirty="0">
            <a:latin typeface="Monotype Corsiva" pitchFamily="66" charset="0"/>
          </a:endParaRPr>
        </a:p>
      </dgm:t>
    </dgm:pt>
    <dgm:pt modelId="{D2ABD810-64E0-40FA-9D3D-9185CE731379}" type="parTrans" cxnId="{414E26AE-E6F6-4C8C-A573-0AE195154351}">
      <dgm:prSet/>
      <dgm:spPr/>
      <dgm:t>
        <a:bodyPr/>
        <a:lstStyle/>
        <a:p>
          <a:pPr algn="ctr"/>
          <a:endParaRPr lang="ru-RU"/>
        </a:p>
      </dgm:t>
    </dgm:pt>
    <dgm:pt modelId="{4D5F5ED9-E03F-448C-85C6-5E55B8F384F8}" type="sibTrans" cxnId="{414E26AE-E6F6-4C8C-A573-0AE195154351}">
      <dgm:prSet/>
      <dgm:spPr/>
      <dgm:t>
        <a:bodyPr/>
        <a:lstStyle/>
        <a:p>
          <a:pPr algn="ctr"/>
          <a:endParaRPr lang="ru-RU" dirty="0"/>
        </a:p>
      </dgm:t>
    </dgm:pt>
    <dgm:pt modelId="{27089373-F9A2-41A3-AF36-72F69EA80A1D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Monotype Corsiva" pitchFamily="66" charset="0"/>
            </a:rPr>
            <a:t>Выставки детских работ</a:t>
          </a:r>
          <a:endParaRPr lang="ru-RU" sz="2000" b="1" dirty="0">
            <a:latin typeface="Monotype Corsiva" pitchFamily="66" charset="0"/>
          </a:endParaRPr>
        </a:p>
      </dgm:t>
    </dgm:pt>
    <dgm:pt modelId="{B65481F8-7CED-4061-BEC3-FAF82F89D474}" type="parTrans" cxnId="{E1064F91-0F03-448B-B729-255C1CBB3242}">
      <dgm:prSet/>
      <dgm:spPr/>
      <dgm:t>
        <a:bodyPr/>
        <a:lstStyle/>
        <a:p>
          <a:pPr algn="ctr"/>
          <a:endParaRPr lang="ru-RU"/>
        </a:p>
      </dgm:t>
    </dgm:pt>
    <dgm:pt modelId="{59CDD0EB-1E0D-48BA-90C7-513162A80ECB}" type="sibTrans" cxnId="{E1064F91-0F03-448B-B729-255C1CBB3242}">
      <dgm:prSet/>
      <dgm:spPr/>
      <dgm:t>
        <a:bodyPr/>
        <a:lstStyle/>
        <a:p>
          <a:pPr algn="ctr"/>
          <a:endParaRPr lang="ru-RU" dirty="0"/>
        </a:p>
      </dgm:t>
    </dgm:pt>
    <dgm:pt modelId="{A512208C-4A15-4F0E-BE01-A40AF9CAA52F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Monotype Corsiva" pitchFamily="66" charset="0"/>
            </a:rPr>
            <a:t>Консультации</a:t>
          </a:r>
          <a:endParaRPr lang="ru-RU" sz="2000" b="1" dirty="0">
            <a:latin typeface="Monotype Corsiva" pitchFamily="66" charset="0"/>
          </a:endParaRPr>
        </a:p>
      </dgm:t>
    </dgm:pt>
    <dgm:pt modelId="{14E86038-A361-4937-8AA0-8B9EFB060430}" type="parTrans" cxnId="{7C59B5B2-AB88-4D16-9EE9-FB5745CFE9B4}">
      <dgm:prSet/>
      <dgm:spPr/>
      <dgm:t>
        <a:bodyPr/>
        <a:lstStyle/>
        <a:p>
          <a:pPr algn="ctr"/>
          <a:endParaRPr lang="ru-RU"/>
        </a:p>
      </dgm:t>
    </dgm:pt>
    <dgm:pt modelId="{B6DD9653-3B9A-4E3F-A914-E09F5E5D6E1E}" type="sibTrans" cxnId="{7C59B5B2-AB88-4D16-9EE9-FB5745CFE9B4}">
      <dgm:prSet/>
      <dgm:spPr/>
      <dgm:t>
        <a:bodyPr/>
        <a:lstStyle/>
        <a:p>
          <a:pPr algn="ctr"/>
          <a:endParaRPr lang="ru-RU" dirty="0"/>
        </a:p>
      </dgm:t>
    </dgm:pt>
    <dgm:pt modelId="{4117393C-6F1B-4159-AC0E-BC80D7000D36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Monotype Corsiva" pitchFamily="66" charset="0"/>
            </a:rPr>
            <a:t>Родительские собрания</a:t>
          </a:r>
          <a:endParaRPr lang="ru-RU" sz="2000" b="1" dirty="0">
            <a:latin typeface="Monotype Corsiva" pitchFamily="66" charset="0"/>
          </a:endParaRPr>
        </a:p>
      </dgm:t>
    </dgm:pt>
    <dgm:pt modelId="{C49C00CE-CDB9-4367-AC23-B273B3521658}" type="parTrans" cxnId="{188289D3-DAD8-4434-BAEC-FBA329ED3E5A}">
      <dgm:prSet/>
      <dgm:spPr/>
      <dgm:t>
        <a:bodyPr/>
        <a:lstStyle/>
        <a:p>
          <a:pPr algn="ctr"/>
          <a:endParaRPr lang="ru-RU"/>
        </a:p>
      </dgm:t>
    </dgm:pt>
    <dgm:pt modelId="{F2E672FA-C096-4335-AF16-8EFEC39E3343}" type="sibTrans" cxnId="{188289D3-DAD8-4434-BAEC-FBA329ED3E5A}">
      <dgm:prSet/>
      <dgm:spPr/>
      <dgm:t>
        <a:bodyPr/>
        <a:lstStyle/>
        <a:p>
          <a:pPr algn="ctr"/>
          <a:endParaRPr lang="ru-RU" dirty="0"/>
        </a:p>
      </dgm:t>
    </dgm:pt>
    <dgm:pt modelId="{43F9FACB-5813-4A21-B00E-9712F9794309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Monotype Corsiva" pitchFamily="66" charset="0"/>
            </a:rPr>
            <a:t>Совместные праздники и развлечения</a:t>
          </a:r>
          <a:endParaRPr lang="ru-RU" sz="2000" b="1" dirty="0">
            <a:latin typeface="Monotype Corsiva" pitchFamily="66" charset="0"/>
          </a:endParaRPr>
        </a:p>
      </dgm:t>
    </dgm:pt>
    <dgm:pt modelId="{7FE78276-853F-408B-A5BB-7A49A014212B}" type="parTrans" cxnId="{1F1D6D26-0F12-4B96-BAEB-3E3EDEBFB993}">
      <dgm:prSet/>
      <dgm:spPr/>
      <dgm:t>
        <a:bodyPr/>
        <a:lstStyle/>
        <a:p>
          <a:pPr algn="ctr"/>
          <a:endParaRPr lang="ru-RU"/>
        </a:p>
      </dgm:t>
    </dgm:pt>
    <dgm:pt modelId="{B2648A0A-9BB6-4626-A214-231473B04F52}" type="sibTrans" cxnId="{1F1D6D26-0F12-4B96-BAEB-3E3EDEBFB993}">
      <dgm:prSet/>
      <dgm:spPr/>
      <dgm:t>
        <a:bodyPr/>
        <a:lstStyle/>
        <a:p>
          <a:pPr algn="ctr"/>
          <a:endParaRPr lang="ru-RU" dirty="0"/>
        </a:p>
      </dgm:t>
    </dgm:pt>
    <dgm:pt modelId="{8C5EEFD1-0D5B-40DF-8A5B-B5AC39C37924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Monotype Corsiva" pitchFamily="66" charset="0"/>
            </a:rPr>
            <a:t>Работа с родительским комитетом</a:t>
          </a:r>
          <a:endParaRPr lang="ru-RU" sz="2000" b="1" dirty="0">
            <a:latin typeface="Monotype Corsiva" pitchFamily="66" charset="0"/>
          </a:endParaRPr>
        </a:p>
      </dgm:t>
    </dgm:pt>
    <dgm:pt modelId="{EC341AE9-7918-4829-B2D0-9356BBBCA3D7}" type="parTrans" cxnId="{52E63FD0-6EFA-4F34-85BD-21C7BBB66403}">
      <dgm:prSet/>
      <dgm:spPr/>
      <dgm:t>
        <a:bodyPr/>
        <a:lstStyle/>
        <a:p>
          <a:pPr algn="ctr"/>
          <a:endParaRPr lang="ru-RU"/>
        </a:p>
      </dgm:t>
    </dgm:pt>
    <dgm:pt modelId="{B368BF10-7CD7-45F3-BE14-A1F792A1292A}" type="sibTrans" cxnId="{52E63FD0-6EFA-4F34-85BD-21C7BBB66403}">
      <dgm:prSet/>
      <dgm:spPr/>
      <dgm:t>
        <a:bodyPr/>
        <a:lstStyle/>
        <a:p>
          <a:pPr algn="ctr"/>
          <a:endParaRPr lang="ru-RU" dirty="0"/>
        </a:p>
      </dgm:t>
    </dgm:pt>
    <dgm:pt modelId="{F772614D-9B75-428B-95EC-01E9DDF62AE2}">
      <dgm:prSet custT="1"/>
      <dgm:spPr/>
      <dgm:t>
        <a:bodyPr/>
        <a:lstStyle/>
        <a:p>
          <a:pPr algn="ctr"/>
          <a:r>
            <a:rPr lang="ru-RU" sz="2000" b="1" dirty="0" smtClean="0">
              <a:latin typeface="Monotype Corsiva" pitchFamily="66" charset="0"/>
            </a:rPr>
            <a:t>Оформление буклетов и стендов</a:t>
          </a:r>
          <a:endParaRPr lang="ru-RU" sz="2000" b="1" dirty="0">
            <a:latin typeface="Monotype Corsiva" pitchFamily="66" charset="0"/>
          </a:endParaRPr>
        </a:p>
      </dgm:t>
    </dgm:pt>
    <dgm:pt modelId="{CA971B85-958D-4C05-AFF2-24E6D0C9E200}" type="parTrans" cxnId="{189723D8-99E6-40A4-B00B-5315F91C5CB6}">
      <dgm:prSet/>
      <dgm:spPr/>
      <dgm:t>
        <a:bodyPr/>
        <a:lstStyle/>
        <a:p>
          <a:pPr algn="ctr"/>
          <a:endParaRPr lang="ru-RU"/>
        </a:p>
      </dgm:t>
    </dgm:pt>
    <dgm:pt modelId="{57ABCCAC-B94B-4B20-801F-B885672229A9}" type="sibTrans" cxnId="{189723D8-99E6-40A4-B00B-5315F91C5CB6}">
      <dgm:prSet/>
      <dgm:spPr/>
      <dgm:t>
        <a:bodyPr/>
        <a:lstStyle/>
        <a:p>
          <a:pPr algn="ctr"/>
          <a:endParaRPr lang="ru-RU" dirty="0"/>
        </a:p>
      </dgm:t>
    </dgm:pt>
    <dgm:pt modelId="{FF24D097-2642-42EB-8A48-F9936343FE1B}">
      <dgm:prSet custT="1"/>
      <dgm:spPr/>
      <dgm:t>
        <a:bodyPr/>
        <a:lstStyle/>
        <a:p>
          <a:pPr algn="ctr"/>
          <a:r>
            <a:rPr lang="ru-RU" sz="2000" b="1" dirty="0" smtClean="0">
              <a:latin typeface="Monotype Corsiva" pitchFamily="66" charset="0"/>
            </a:rPr>
            <a:t>Дни открытых дверей</a:t>
          </a:r>
          <a:endParaRPr lang="ru-RU" sz="2000" b="1" dirty="0">
            <a:latin typeface="Monotype Corsiva" pitchFamily="66" charset="0"/>
          </a:endParaRPr>
        </a:p>
      </dgm:t>
    </dgm:pt>
    <dgm:pt modelId="{56DE3F7F-418E-4B73-AAB9-A63B9DCF3FF7}" type="parTrans" cxnId="{2D5E3EAC-6874-4E74-B49C-C1A2CEBD34F5}">
      <dgm:prSet/>
      <dgm:spPr/>
      <dgm:t>
        <a:bodyPr/>
        <a:lstStyle/>
        <a:p>
          <a:pPr algn="ctr"/>
          <a:endParaRPr lang="ru-RU"/>
        </a:p>
      </dgm:t>
    </dgm:pt>
    <dgm:pt modelId="{B124F263-DBA7-4421-8EFC-9C9A0B790ABF}" type="sibTrans" cxnId="{2D5E3EAC-6874-4E74-B49C-C1A2CEBD34F5}">
      <dgm:prSet/>
      <dgm:spPr/>
      <dgm:t>
        <a:bodyPr/>
        <a:lstStyle/>
        <a:p>
          <a:pPr algn="ctr"/>
          <a:endParaRPr lang="ru-RU"/>
        </a:p>
      </dgm:t>
    </dgm:pt>
    <dgm:pt modelId="{48995232-9746-43DF-B75C-359AADF3B600}" type="pres">
      <dgm:prSet presAssocID="{532F3ECB-5BAE-44B5-84CB-A7395995097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48E64F1-45B5-407A-A52C-C7A129425883}" type="pres">
      <dgm:prSet presAssocID="{E93734EB-EF65-45DD-BA5A-872BAAA0458F}" presName="compNode" presStyleCnt="0"/>
      <dgm:spPr/>
      <dgm:t>
        <a:bodyPr/>
        <a:lstStyle/>
        <a:p>
          <a:endParaRPr lang="ru-RU"/>
        </a:p>
      </dgm:t>
    </dgm:pt>
    <dgm:pt modelId="{71584FB0-C37E-4434-9DE7-5CF7DA54B4BE}" type="pres">
      <dgm:prSet presAssocID="{E93734EB-EF65-45DD-BA5A-872BAAA0458F}" presName="dummyConnPt" presStyleCnt="0"/>
      <dgm:spPr/>
      <dgm:t>
        <a:bodyPr/>
        <a:lstStyle/>
        <a:p>
          <a:endParaRPr lang="ru-RU"/>
        </a:p>
      </dgm:t>
    </dgm:pt>
    <dgm:pt modelId="{3CBBCEF7-F3EB-4945-A3C6-FB5F1F751B2F}" type="pres">
      <dgm:prSet presAssocID="{E93734EB-EF65-45DD-BA5A-872BAAA0458F}" presName="node" presStyleLbl="node1" presStyleIdx="0" presStyleCnt="8" custLinFactNeighborX="2584" custLinFactNeighborY="-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8A243-9D1C-45D0-9D00-8DC176CB2466}" type="pres">
      <dgm:prSet presAssocID="{4D5F5ED9-E03F-448C-85C6-5E55B8F384F8}" presName="sibTrans" presStyleLbl="bgSibTrans2D1" presStyleIdx="0" presStyleCnt="7" custScaleY="49635"/>
      <dgm:spPr/>
      <dgm:t>
        <a:bodyPr/>
        <a:lstStyle/>
        <a:p>
          <a:endParaRPr lang="ru-RU"/>
        </a:p>
      </dgm:t>
    </dgm:pt>
    <dgm:pt modelId="{EE349FC0-D00A-4A9B-A82A-E6A3D031888E}" type="pres">
      <dgm:prSet presAssocID="{F772614D-9B75-428B-95EC-01E9DDF62AE2}" presName="compNode" presStyleCnt="0"/>
      <dgm:spPr/>
      <dgm:t>
        <a:bodyPr/>
        <a:lstStyle/>
        <a:p>
          <a:endParaRPr lang="ru-RU"/>
        </a:p>
      </dgm:t>
    </dgm:pt>
    <dgm:pt modelId="{EE850C00-C338-48CF-AF3E-BEE8057C6830}" type="pres">
      <dgm:prSet presAssocID="{F772614D-9B75-428B-95EC-01E9DDF62AE2}" presName="dummyConnPt" presStyleCnt="0"/>
      <dgm:spPr/>
      <dgm:t>
        <a:bodyPr/>
        <a:lstStyle/>
        <a:p>
          <a:endParaRPr lang="ru-RU"/>
        </a:p>
      </dgm:t>
    </dgm:pt>
    <dgm:pt modelId="{972F8CF0-D91E-47D8-B8EA-226BE3516EC5}" type="pres">
      <dgm:prSet presAssocID="{F772614D-9B75-428B-95EC-01E9DDF62AE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E5AFB-3B5F-420B-B281-122AC13F87BF}" type="pres">
      <dgm:prSet presAssocID="{57ABCCAC-B94B-4B20-801F-B885672229A9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66B5D415-6F2B-482A-A113-0C0C771F229E}" type="pres">
      <dgm:prSet presAssocID="{27089373-F9A2-41A3-AF36-72F69EA80A1D}" presName="compNode" presStyleCnt="0"/>
      <dgm:spPr/>
      <dgm:t>
        <a:bodyPr/>
        <a:lstStyle/>
        <a:p>
          <a:endParaRPr lang="ru-RU"/>
        </a:p>
      </dgm:t>
    </dgm:pt>
    <dgm:pt modelId="{F5CA820B-F8E7-4961-96DD-54D84FB0D7B8}" type="pres">
      <dgm:prSet presAssocID="{27089373-F9A2-41A3-AF36-72F69EA80A1D}" presName="dummyConnPt" presStyleCnt="0"/>
      <dgm:spPr/>
      <dgm:t>
        <a:bodyPr/>
        <a:lstStyle/>
        <a:p>
          <a:endParaRPr lang="ru-RU"/>
        </a:p>
      </dgm:t>
    </dgm:pt>
    <dgm:pt modelId="{E25868ED-9765-4EBC-A60A-AE660272817F}" type="pres">
      <dgm:prSet presAssocID="{27089373-F9A2-41A3-AF36-72F69EA80A1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2B1FB-6E0F-4C61-8A42-D13DAA219521}" type="pres">
      <dgm:prSet presAssocID="{59CDD0EB-1E0D-48BA-90C7-513162A80ECB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3DD58107-6BBA-4A11-8653-23E1A9614314}" type="pres">
      <dgm:prSet presAssocID="{A512208C-4A15-4F0E-BE01-A40AF9CAA52F}" presName="compNode" presStyleCnt="0"/>
      <dgm:spPr/>
      <dgm:t>
        <a:bodyPr/>
        <a:lstStyle/>
        <a:p>
          <a:endParaRPr lang="ru-RU"/>
        </a:p>
      </dgm:t>
    </dgm:pt>
    <dgm:pt modelId="{33B20AFA-39F2-4114-800B-9AE3ECAABF3B}" type="pres">
      <dgm:prSet presAssocID="{A512208C-4A15-4F0E-BE01-A40AF9CAA52F}" presName="dummyConnPt" presStyleCnt="0"/>
      <dgm:spPr/>
      <dgm:t>
        <a:bodyPr/>
        <a:lstStyle/>
        <a:p>
          <a:endParaRPr lang="ru-RU"/>
        </a:p>
      </dgm:t>
    </dgm:pt>
    <dgm:pt modelId="{F52AB07B-447E-4C11-A6F2-4328A0FC52F6}" type="pres">
      <dgm:prSet presAssocID="{A512208C-4A15-4F0E-BE01-A40AF9CAA52F}" presName="node" presStyleLbl="node1" presStyleIdx="3" presStyleCnt="8" custScaleX="114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20A7A-77BF-469C-AB7D-4E4BA595D8BD}" type="pres">
      <dgm:prSet presAssocID="{B6DD9653-3B9A-4E3F-A914-E09F5E5D6E1E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3FBDD804-67C9-458C-9AD9-A893D56623CA}" type="pres">
      <dgm:prSet presAssocID="{4117393C-6F1B-4159-AC0E-BC80D7000D36}" presName="compNode" presStyleCnt="0"/>
      <dgm:spPr/>
      <dgm:t>
        <a:bodyPr/>
        <a:lstStyle/>
        <a:p>
          <a:endParaRPr lang="ru-RU"/>
        </a:p>
      </dgm:t>
    </dgm:pt>
    <dgm:pt modelId="{715C1275-4070-40BF-89C0-812755C908DD}" type="pres">
      <dgm:prSet presAssocID="{4117393C-6F1B-4159-AC0E-BC80D7000D36}" presName="dummyConnPt" presStyleCnt="0"/>
      <dgm:spPr/>
      <dgm:t>
        <a:bodyPr/>
        <a:lstStyle/>
        <a:p>
          <a:endParaRPr lang="ru-RU"/>
        </a:p>
      </dgm:t>
    </dgm:pt>
    <dgm:pt modelId="{781F2B92-9D92-47DF-A4E6-A0DB1473EC77}" type="pres">
      <dgm:prSet presAssocID="{4117393C-6F1B-4159-AC0E-BC80D7000D3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28537-0313-4A71-889B-02A7AE97B2AA}" type="pres">
      <dgm:prSet presAssocID="{F2E672FA-C096-4335-AF16-8EFEC39E3343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E66DFF82-F369-4737-B0A3-01CBECE25315}" type="pres">
      <dgm:prSet presAssocID="{43F9FACB-5813-4A21-B00E-9712F9794309}" presName="compNode" presStyleCnt="0"/>
      <dgm:spPr/>
      <dgm:t>
        <a:bodyPr/>
        <a:lstStyle/>
        <a:p>
          <a:endParaRPr lang="ru-RU"/>
        </a:p>
      </dgm:t>
    </dgm:pt>
    <dgm:pt modelId="{C3C592FA-FDD4-46E3-8AB4-1DEA9EE3BB20}" type="pres">
      <dgm:prSet presAssocID="{43F9FACB-5813-4A21-B00E-9712F9794309}" presName="dummyConnPt" presStyleCnt="0"/>
      <dgm:spPr/>
      <dgm:t>
        <a:bodyPr/>
        <a:lstStyle/>
        <a:p>
          <a:endParaRPr lang="ru-RU"/>
        </a:p>
      </dgm:t>
    </dgm:pt>
    <dgm:pt modelId="{D2D9C1C0-10BB-4201-86D6-2F9057FE3727}" type="pres">
      <dgm:prSet presAssocID="{43F9FACB-5813-4A21-B00E-9712F979430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D2E55-10DA-4F92-8DC8-6D2305BA60C0}" type="pres">
      <dgm:prSet presAssocID="{B2648A0A-9BB6-4626-A214-231473B04F52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3395E30C-5C2F-41E3-B968-0EE4B36E72FD}" type="pres">
      <dgm:prSet presAssocID="{8C5EEFD1-0D5B-40DF-8A5B-B5AC39C37924}" presName="compNode" presStyleCnt="0"/>
      <dgm:spPr/>
      <dgm:t>
        <a:bodyPr/>
        <a:lstStyle/>
        <a:p>
          <a:endParaRPr lang="ru-RU"/>
        </a:p>
      </dgm:t>
    </dgm:pt>
    <dgm:pt modelId="{D8748E54-9DA0-4DB3-972C-5B265FE807BC}" type="pres">
      <dgm:prSet presAssocID="{8C5EEFD1-0D5B-40DF-8A5B-B5AC39C37924}" presName="dummyConnPt" presStyleCnt="0"/>
      <dgm:spPr/>
      <dgm:t>
        <a:bodyPr/>
        <a:lstStyle/>
        <a:p>
          <a:endParaRPr lang="ru-RU"/>
        </a:p>
      </dgm:t>
    </dgm:pt>
    <dgm:pt modelId="{A0E6E479-E1E7-4075-8918-BA83C7D7C3FF}" type="pres">
      <dgm:prSet presAssocID="{8C5EEFD1-0D5B-40DF-8A5B-B5AC39C37924}" presName="node" presStyleLbl="node1" presStyleIdx="6" presStyleCnt="8" custScaleX="117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B0B07-6144-4F24-A967-8C6AF145A4BE}" type="pres">
      <dgm:prSet presAssocID="{B368BF10-7CD7-45F3-BE14-A1F792A1292A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0BBD4A60-C5B8-4007-93F8-348B7279FA2F}" type="pres">
      <dgm:prSet presAssocID="{FF24D097-2642-42EB-8A48-F9936343FE1B}" presName="compNode" presStyleCnt="0"/>
      <dgm:spPr/>
      <dgm:t>
        <a:bodyPr/>
        <a:lstStyle/>
        <a:p>
          <a:endParaRPr lang="ru-RU"/>
        </a:p>
      </dgm:t>
    </dgm:pt>
    <dgm:pt modelId="{CE557B94-5D35-4DDF-9088-FAE7C20FCB3E}" type="pres">
      <dgm:prSet presAssocID="{FF24D097-2642-42EB-8A48-F9936343FE1B}" presName="dummyConnPt" presStyleCnt="0"/>
      <dgm:spPr/>
      <dgm:t>
        <a:bodyPr/>
        <a:lstStyle/>
        <a:p>
          <a:endParaRPr lang="ru-RU"/>
        </a:p>
      </dgm:t>
    </dgm:pt>
    <dgm:pt modelId="{04748293-BD76-42DE-83B0-23C4CA755F7D}" type="pres">
      <dgm:prSet presAssocID="{FF24D097-2642-42EB-8A48-F9936343FE1B}" presName="node" presStyleLbl="node1" presStyleIdx="7" presStyleCnt="8" custScaleX="117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622CC7-36FE-41C3-BD4B-35B8638ADC3E}" type="presOf" srcId="{E93734EB-EF65-45DD-BA5A-872BAAA0458F}" destId="{3CBBCEF7-F3EB-4945-A3C6-FB5F1F751B2F}" srcOrd="0" destOrd="0" presId="urn:microsoft.com/office/officeart/2005/8/layout/bProcess4"/>
    <dgm:cxn modelId="{0E505152-A497-4299-80C4-6AE65F16DFA6}" type="presOf" srcId="{8C5EEFD1-0D5B-40DF-8A5B-B5AC39C37924}" destId="{A0E6E479-E1E7-4075-8918-BA83C7D7C3FF}" srcOrd="0" destOrd="0" presId="urn:microsoft.com/office/officeart/2005/8/layout/bProcess4"/>
    <dgm:cxn modelId="{188289D3-DAD8-4434-BAEC-FBA329ED3E5A}" srcId="{532F3ECB-5BAE-44B5-84CB-A7395995097F}" destId="{4117393C-6F1B-4159-AC0E-BC80D7000D36}" srcOrd="4" destOrd="0" parTransId="{C49C00CE-CDB9-4367-AC23-B273B3521658}" sibTransId="{F2E672FA-C096-4335-AF16-8EFEC39E3343}"/>
    <dgm:cxn modelId="{3EF03E32-9740-486C-B570-0C0556C0292F}" type="presOf" srcId="{43F9FACB-5813-4A21-B00E-9712F9794309}" destId="{D2D9C1C0-10BB-4201-86D6-2F9057FE3727}" srcOrd="0" destOrd="0" presId="urn:microsoft.com/office/officeart/2005/8/layout/bProcess4"/>
    <dgm:cxn modelId="{C90D6F05-D731-4FF6-909E-8F2C3DE50FB1}" type="presOf" srcId="{4117393C-6F1B-4159-AC0E-BC80D7000D36}" destId="{781F2B92-9D92-47DF-A4E6-A0DB1473EC77}" srcOrd="0" destOrd="0" presId="urn:microsoft.com/office/officeart/2005/8/layout/bProcess4"/>
    <dgm:cxn modelId="{1F1D6D26-0F12-4B96-BAEB-3E3EDEBFB993}" srcId="{532F3ECB-5BAE-44B5-84CB-A7395995097F}" destId="{43F9FACB-5813-4A21-B00E-9712F9794309}" srcOrd="5" destOrd="0" parTransId="{7FE78276-853F-408B-A5BB-7A49A014212B}" sibTransId="{B2648A0A-9BB6-4626-A214-231473B04F52}"/>
    <dgm:cxn modelId="{7C59B5B2-AB88-4D16-9EE9-FB5745CFE9B4}" srcId="{532F3ECB-5BAE-44B5-84CB-A7395995097F}" destId="{A512208C-4A15-4F0E-BE01-A40AF9CAA52F}" srcOrd="3" destOrd="0" parTransId="{14E86038-A361-4937-8AA0-8B9EFB060430}" sibTransId="{B6DD9653-3B9A-4E3F-A914-E09F5E5D6E1E}"/>
    <dgm:cxn modelId="{189723D8-99E6-40A4-B00B-5315F91C5CB6}" srcId="{532F3ECB-5BAE-44B5-84CB-A7395995097F}" destId="{F772614D-9B75-428B-95EC-01E9DDF62AE2}" srcOrd="1" destOrd="0" parTransId="{CA971B85-958D-4C05-AFF2-24E6D0C9E200}" sibTransId="{57ABCCAC-B94B-4B20-801F-B885672229A9}"/>
    <dgm:cxn modelId="{7988F48D-8C87-4CAD-9E52-224FE40C1740}" type="presOf" srcId="{59CDD0EB-1E0D-48BA-90C7-513162A80ECB}" destId="{A2D2B1FB-6E0F-4C61-8A42-D13DAA219521}" srcOrd="0" destOrd="0" presId="urn:microsoft.com/office/officeart/2005/8/layout/bProcess4"/>
    <dgm:cxn modelId="{2A2C362F-994F-48B3-AE51-1458D30CADDE}" type="presOf" srcId="{F772614D-9B75-428B-95EC-01E9DDF62AE2}" destId="{972F8CF0-D91E-47D8-B8EA-226BE3516EC5}" srcOrd="0" destOrd="0" presId="urn:microsoft.com/office/officeart/2005/8/layout/bProcess4"/>
    <dgm:cxn modelId="{6C1882FF-A05F-4FCD-967A-1320814868DB}" type="presOf" srcId="{27089373-F9A2-41A3-AF36-72F69EA80A1D}" destId="{E25868ED-9765-4EBC-A60A-AE660272817F}" srcOrd="0" destOrd="0" presId="urn:microsoft.com/office/officeart/2005/8/layout/bProcess4"/>
    <dgm:cxn modelId="{2CB65AAD-83F8-402A-9AD7-9FFDDAD70D45}" type="presOf" srcId="{57ABCCAC-B94B-4B20-801F-B885672229A9}" destId="{77BE5AFB-3B5F-420B-B281-122AC13F87BF}" srcOrd="0" destOrd="0" presId="urn:microsoft.com/office/officeart/2005/8/layout/bProcess4"/>
    <dgm:cxn modelId="{B70C9C09-D009-4EC3-A242-43AF7CB41A5D}" type="presOf" srcId="{532F3ECB-5BAE-44B5-84CB-A7395995097F}" destId="{48995232-9746-43DF-B75C-359AADF3B600}" srcOrd="0" destOrd="0" presId="urn:microsoft.com/office/officeart/2005/8/layout/bProcess4"/>
    <dgm:cxn modelId="{2D5E3EAC-6874-4E74-B49C-C1A2CEBD34F5}" srcId="{532F3ECB-5BAE-44B5-84CB-A7395995097F}" destId="{FF24D097-2642-42EB-8A48-F9936343FE1B}" srcOrd="7" destOrd="0" parTransId="{56DE3F7F-418E-4B73-AAB9-A63B9DCF3FF7}" sibTransId="{B124F263-DBA7-4421-8EFC-9C9A0B790ABF}"/>
    <dgm:cxn modelId="{AF6A7403-C087-4571-8F1B-9456B2D3C027}" type="presOf" srcId="{B368BF10-7CD7-45F3-BE14-A1F792A1292A}" destId="{B8AB0B07-6144-4F24-A967-8C6AF145A4BE}" srcOrd="0" destOrd="0" presId="urn:microsoft.com/office/officeart/2005/8/layout/bProcess4"/>
    <dgm:cxn modelId="{53249F09-AA21-4010-917E-66A4F5F84082}" type="presOf" srcId="{4D5F5ED9-E03F-448C-85C6-5E55B8F384F8}" destId="{E178A243-9D1C-45D0-9D00-8DC176CB2466}" srcOrd="0" destOrd="0" presId="urn:microsoft.com/office/officeart/2005/8/layout/bProcess4"/>
    <dgm:cxn modelId="{52E63FD0-6EFA-4F34-85BD-21C7BBB66403}" srcId="{532F3ECB-5BAE-44B5-84CB-A7395995097F}" destId="{8C5EEFD1-0D5B-40DF-8A5B-B5AC39C37924}" srcOrd="6" destOrd="0" parTransId="{EC341AE9-7918-4829-B2D0-9356BBBCA3D7}" sibTransId="{B368BF10-7CD7-45F3-BE14-A1F792A1292A}"/>
    <dgm:cxn modelId="{CA33DF6F-48A5-42AC-992E-9331F66F1B0F}" type="presOf" srcId="{B6DD9653-3B9A-4E3F-A914-E09F5E5D6E1E}" destId="{62F20A7A-77BF-469C-AB7D-4E4BA595D8BD}" srcOrd="0" destOrd="0" presId="urn:microsoft.com/office/officeart/2005/8/layout/bProcess4"/>
    <dgm:cxn modelId="{2754C976-AC3B-41FE-B7C2-7E152560CFCB}" type="presOf" srcId="{A512208C-4A15-4F0E-BE01-A40AF9CAA52F}" destId="{F52AB07B-447E-4C11-A6F2-4328A0FC52F6}" srcOrd="0" destOrd="0" presId="urn:microsoft.com/office/officeart/2005/8/layout/bProcess4"/>
    <dgm:cxn modelId="{414E26AE-E6F6-4C8C-A573-0AE195154351}" srcId="{532F3ECB-5BAE-44B5-84CB-A7395995097F}" destId="{E93734EB-EF65-45DD-BA5A-872BAAA0458F}" srcOrd="0" destOrd="0" parTransId="{D2ABD810-64E0-40FA-9D3D-9185CE731379}" sibTransId="{4D5F5ED9-E03F-448C-85C6-5E55B8F384F8}"/>
    <dgm:cxn modelId="{146079E3-31EF-4250-9DCF-123C3033DD38}" type="presOf" srcId="{FF24D097-2642-42EB-8A48-F9936343FE1B}" destId="{04748293-BD76-42DE-83B0-23C4CA755F7D}" srcOrd="0" destOrd="0" presId="urn:microsoft.com/office/officeart/2005/8/layout/bProcess4"/>
    <dgm:cxn modelId="{4E66AA87-A344-4FC4-BFB7-B252C5C96EA8}" type="presOf" srcId="{F2E672FA-C096-4335-AF16-8EFEC39E3343}" destId="{F9C28537-0313-4A71-889B-02A7AE97B2AA}" srcOrd="0" destOrd="0" presId="urn:microsoft.com/office/officeart/2005/8/layout/bProcess4"/>
    <dgm:cxn modelId="{E1064F91-0F03-448B-B729-255C1CBB3242}" srcId="{532F3ECB-5BAE-44B5-84CB-A7395995097F}" destId="{27089373-F9A2-41A3-AF36-72F69EA80A1D}" srcOrd="2" destOrd="0" parTransId="{B65481F8-7CED-4061-BEC3-FAF82F89D474}" sibTransId="{59CDD0EB-1E0D-48BA-90C7-513162A80ECB}"/>
    <dgm:cxn modelId="{C446EC46-461F-44C3-AB6D-BA4995C6ACB3}" type="presOf" srcId="{B2648A0A-9BB6-4626-A214-231473B04F52}" destId="{6A4D2E55-10DA-4F92-8DC8-6D2305BA60C0}" srcOrd="0" destOrd="0" presId="urn:microsoft.com/office/officeart/2005/8/layout/bProcess4"/>
    <dgm:cxn modelId="{7E8AF0FA-CAD1-4855-A80C-11A7A5AF47FE}" type="presParOf" srcId="{48995232-9746-43DF-B75C-359AADF3B600}" destId="{148E64F1-45B5-407A-A52C-C7A129425883}" srcOrd="0" destOrd="0" presId="urn:microsoft.com/office/officeart/2005/8/layout/bProcess4"/>
    <dgm:cxn modelId="{8B7412C9-C9EF-42AD-8AFC-BF78C98A0764}" type="presParOf" srcId="{148E64F1-45B5-407A-A52C-C7A129425883}" destId="{71584FB0-C37E-4434-9DE7-5CF7DA54B4BE}" srcOrd="0" destOrd="0" presId="urn:microsoft.com/office/officeart/2005/8/layout/bProcess4"/>
    <dgm:cxn modelId="{C4662D01-1379-4366-8283-60A8EE918849}" type="presParOf" srcId="{148E64F1-45B5-407A-A52C-C7A129425883}" destId="{3CBBCEF7-F3EB-4945-A3C6-FB5F1F751B2F}" srcOrd="1" destOrd="0" presId="urn:microsoft.com/office/officeart/2005/8/layout/bProcess4"/>
    <dgm:cxn modelId="{4F99CB41-8381-480A-A5A5-82DB71F44EE9}" type="presParOf" srcId="{48995232-9746-43DF-B75C-359AADF3B600}" destId="{E178A243-9D1C-45D0-9D00-8DC176CB2466}" srcOrd="1" destOrd="0" presId="urn:microsoft.com/office/officeart/2005/8/layout/bProcess4"/>
    <dgm:cxn modelId="{65E2CCDC-7091-4B37-A5DD-1C082FFD89D8}" type="presParOf" srcId="{48995232-9746-43DF-B75C-359AADF3B600}" destId="{EE349FC0-D00A-4A9B-A82A-E6A3D031888E}" srcOrd="2" destOrd="0" presId="urn:microsoft.com/office/officeart/2005/8/layout/bProcess4"/>
    <dgm:cxn modelId="{90041A0A-B3A3-4BC0-9BE6-626A53CEBF54}" type="presParOf" srcId="{EE349FC0-D00A-4A9B-A82A-E6A3D031888E}" destId="{EE850C00-C338-48CF-AF3E-BEE8057C6830}" srcOrd="0" destOrd="0" presId="urn:microsoft.com/office/officeart/2005/8/layout/bProcess4"/>
    <dgm:cxn modelId="{D39D8600-C211-493E-B7A5-46381EA55A07}" type="presParOf" srcId="{EE349FC0-D00A-4A9B-A82A-E6A3D031888E}" destId="{972F8CF0-D91E-47D8-B8EA-226BE3516EC5}" srcOrd="1" destOrd="0" presId="urn:microsoft.com/office/officeart/2005/8/layout/bProcess4"/>
    <dgm:cxn modelId="{5B13B965-E260-43E0-B2B7-1B1FB23AB013}" type="presParOf" srcId="{48995232-9746-43DF-B75C-359AADF3B600}" destId="{77BE5AFB-3B5F-420B-B281-122AC13F87BF}" srcOrd="3" destOrd="0" presId="urn:microsoft.com/office/officeart/2005/8/layout/bProcess4"/>
    <dgm:cxn modelId="{370E3FD8-E23C-4662-9D91-A9681F5001F9}" type="presParOf" srcId="{48995232-9746-43DF-B75C-359AADF3B600}" destId="{66B5D415-6F2B-482A-A113-0C0C771F229E}" srcOrd="4" destOrd="0" presId="urn:microsoft.com/office/officeart/2005/8/layout/bProcess4"/>
    <dgm:cxn modelId="{489C9692-92B7-46F2-BC43-BB03097853AB}" type="presParOf" srcId="{66B5D415-6F2B-482A-A113-0C0C771F229E}" destId="{F5CA820B-F8E7-4961-96DD-54D84FB0D7B8}" srcOrd="0" destOrd="0" presId="urn:microsoft.com/office/officeart/2005/8/layout/bProcess4"/>
    <dgm:cxn modelId="{D6793D5B-BB85-40EA-A9CC-D251EB70EC9F}" type="presParOf" srcId="{66B5D415-6F2B-482A-A113-0C0C771F229E}" destId="{E25868ED-9765-4EBC-A60A-AE660272817F}" srcOrd="1" destOrd="0" presId="urn:microsoft.com/office/officeart/2005/8/layout/bProcess4"/>
    <dgm:cxn modelId="{52C68C18-67AC-43AD-BF4D-28B4D17FC409}" type="presParOf" srcId="{48995232-9746-43DF-B75C-359AADF3B600}" destId="{A2D2B1FB-6E0F-4C61-8A42-D13DAA219521}" srcOrd="5" destOrd="0" presId="urn:microsoft.com/office/officeart/2005/8/layout/bProcess4"/>
    <dgm:cxn modelId="{3E80AE11-2FFB-4EB9-96A7-594E69B4BDF0}" type="presParOf" srcId="{48995232-9746-43DF-B75C-359AADF3B600}" destId="{3DD58107-6BBA-4A11-8653-23E1A9614314}" srcOrd="6" destOrd="0" presId="urn:microsoft.com/office/officeart/2005/8/layout/bProcess4"/>
    <dgm:cxn modelId="{9339FCC4-8272-41EF-837F-5BD514E744CD}" type="presParOf" srcId="{3DD58107-6BBA-4A11-8653-23E1A9614314}" destId="{33B20AFA-39F2-4114-800B-9AE3ECAABF3B}" srcOrd="0" destOrd="0" presId="urn:microsoft.com/office/officeart/2005/8/layout/bProcess4"/>
    <dgm:cxn modelId="{604F8691-7990-4090-83C6-830E32365F28}" type="presParOf" srcId="{3DD58107-6BBA-4A11-8653-23E1A9614314}" destId="{F52AB07B-447E-4C11-A6F2-4328A0FC52F6}" srcOrd="1" destOrd="0" presId="urn:microsoft.com/office/officeart/2005/8/layout/bProcess4"/>
    <dgm:cxn modelId="{BBDF8679-520F-4B73-8013-3B1613851959}" type="presParOf" srcId="{48995232-9746-43DF-B75C-359AADF3B600}" destId="{62F20A7A-77BF-469C-AB7D-4E4BA595D8BD}" srcOrd="7" destOrd="0" presId="urn:microsoft.com/office/officeart/2005/8/layout/bProcess4"/>
    <dgm:cxn modelId="{808AE88D-8EC1-4E12-BB94-A56483FB31F2}" type="presParOf" srcId="{48995232-9746-43DF-B75C-359AADF3B600}" destId="{3FBDD804-67C9-458C-9AD9-A893D56623CA}" srcOrd="8" destOrd="0" presId="urn:microsoft.com/office/officeart/2005/8/layout/bProcess4"/>
    <dgm:cxn modelId="{5244A7E7-3696-4B78-8E7E-FC70A1EF10DC}" type="presParOf" srcId="{3FBDD804-67C9-458C-9AD9-A893D56623CA}" destId="{715C1275-4070-40BF-89C0-812755C908DD}" srcOrd="0" destOrd="0" presId="urn:microsoft.com/office/officeart/2005/8/layout/bProcess4"/>
    <dgm:cxn modelId="{DE5A62B7-6B30-41B5-98DD-C42A8E6F2FA9}" type="presParOf" srcId="{3FBDD804-67C9-458C-9AD9-A893D56623CA}" destId="{781F2B92-9D92-47DF-A4E6-A0DB1473EC77}" srcOrd="1" destOrd="0" presId="urn:microsoft.com/office/officeart/2005/8/layout/bProcess4"/>
    <dgm:cxn modelId="{C7D7CCB0-0175-45DF-8E1E-72F064CA3E6C}" type="presParOf" srcId="{48995232-9746-43DF-B75C-359AADF3B600}" destId="{F9C28537-0313-4A71-889B-02A7AE97B2AA}" srcOrd="9" destOrd="0" presId="urn:microsoft.com/office/officeart/2005/8/layout/bProcess4"/>
    <dgm:cxn modelId="{2C71F553-BA23-407D-86B6-5F5C2A6B15EF}" type="presParOf" srcId="{48995232-9746-43DF-B75C-359AADF3B600}" destId="{E66DFF82-F369-4737-B0A3-01CBECE25315}" srcOrd="10" destOrd="0" presId="urn:microsoft.com/office/officeart/2005/8/layout/bProcess4"/>
    <dgm:cxn modelId="{8EBF1695-9932-490D-BDF0-9057E4C9BC61}" type="presParOf" srcId="{E66DFF82-F369-4737-B0A3-01CBECE25315}" destId="{C3C592FA-FDD4-46E3-8AB4-1DEA9EE3BB20}" srcOrd="0" destOrd="0" presId="urn:microsoft.com/office/officeart/2005/8/layout/bProcess4"/>
    <dgm:cxn modelId="{3C5FE500-E3EB-4ADD-A244-B85A65F6D7F8}" type="presParOf" srcId="{E66DFF82-F369-4737-B0A3-01CBECE25315}" destId="{D2D9C1C0-10BB-4201-86D6-2F9057FE3727}" srcOrd="1" destOrd="0" presId="urn:microsoft.com/office/officeart/2005/8/layout/bProcess4"/>
    <dgm:cxn modelId="{31C7AA07-661E-4A56-BA24-58571B0D963D}" type="presParOf" srcId="{48995232-9746-43DF-B75C-359AADF3B600}" destId="{6A4D2E55-10DA-4F92-8DC8-6D2305BA60C0}" srcOrd="11" destOrd="0" presId="urn:microsoft.com/office/officeart/2005/8/layout/bProcess4"/>
    <dgm:cxn modelId="{348A3C21-0D5A-4454-9F98-7CA69F859FD7}" type="presParOf" srcId="{48995232-9746-43DF-B75C-359AADF3B600}" destId="{3395E30C-5C2F-41E3-B968-0EE4B36E72FD}" srcOrd="12" destOrd="0" presId="urn:microsoft.com/office/officeart/2005/8/layout/bProcess4"/>
    <dgm:cxn modelId="{E9100547-2055-4717-9042-C613005A446A}" type="presParOf" srcId="{3395E30C-5C2F-41E3-B968-0EE4B36E72FD}" destId="{D8748E54-9DA0-4DB3-972C-5B265FE807BC}" srcOrd="0" destOrd="0" presId="urn:microsoft.com/office/officeart/2005/8/layout/bProcess4"/>
    <dgm:cxn modelId="{75D0FBB3-A42C-4D08-84CF-BFB3E8A7B596}" type="presParOf" srcId="{3395E30C-5C2F-41E3-B968-0EE4B36E72FD}" destId="{A0E6E479-E1E7-4075-8918-BA83C7D7C3FF}" srcOrd="1" destOrd="0" presId="urn:microsoft.com/office/officeart/2005/8/layout/bProcess4"/>
    <dgm:cxn modelId="{A7D5CA02-B1F4-4BC1-AA1E-8D37C4C0C298}" type="presParOf" srcId="{48995232-9746-43DF-B75C-359AADF3B600}" destId="{B8AB0B07-6144-4F24-A967-8C6AF145A4BE}" srcOrd="13" destOrd="0" presId="urn:microsoft.com/office/officeart/2005/8/layout/bProcess4"/>
    <dgm:cxn modelId="{95A1229C-E88A-41B5-BFB5-BD5C95546896}" type="presParOf" srcId="{48995232-9746-43DF-B75C-359AADF3B600}" destId="{0BBD4A60-C5B8-4007-93F8-348B7279FA2F}" srcOrd="14" destOrd="0" presId="urn:microsoft.com/office/officeart/2005/8/layout/bProcess4"/>
    <dgm:cxn modelId="{5481BEA1-81D5-4712-A08C-27F8EBD31B06}" type="presParOf" srcId="{0BBD4A60-C5B8-4007-93F8-348B7279FA2F}" destId="{CE557B94-5D35-4DDF-9088-FAE7C20FCB3E}" srcOrd="0" destOrd="0" presId="urn:microsoft.com/office/officeart/2005/8/layout/bProcess4"/>
    <dgm:cxn modelId="{EF805EE3-04D2-4D4C-9B07-414D1F4D4654}" type="presParOf" srcId="{0BBD4A60-C5B8-4007-93F8-348B7279FA2F}" destId="{04748293-BD76-42DE-83B0-23C4CA755F7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2BDD8-7CFA-45A1-81C2-C6CBA5315E74}" type="doc">
      <dgm:prSet loTypeId="urn:microsoft.com/office/officeart/2005/8/layout/vList5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0D6CCDD-E5E1-4408-A138-D4BEA616B49C}">
      <dgm:prSet phldrT="[Текст]" custT="1"/>
      <dgm:spPr/>
      <dgm:t>
        <a:bodyPr/>
        <a:lstStyle/>
        <a:p>
          <a:r>
            <a:rPr lang="ru-RU" sz="2400" b="1" baseline="0" dirty="0" smtClean="0">
              <a:latin typeface="Monotype Corsiva" pitchFamily="66" charset="0"/>
            </a:rPr>
            <a:t>ПОЗНАВАТЕЛЬНЫЕ</a:t>
          </a:r>
          <a:endParaRPr lang="ru-RU" sz="2400" b="1" baseline="0" dirty="0">
            <a:latin typeface="Monotype Corsiva" pitchFamily="66" charset="0"/>
          </a:endParaRPr>
        </a:p>
      </dgm:t>
    </dgm:pt>
    <dgm:pt modelId="{9441591E-D33F-4AA5-8A16-11108D6CA872}" type="parTrans" cxnId="{DAD489AC-C91D-4348-8800-266A0F0AA5C8}">
      <dgm:prSet/>
      <dgm:spPr/>
      <dgm:t>
        <a:bodyPr/>
        <a:lstStyle/>
        <a:p>
          <a:endParaRPr lang="ru-RU"/>
        </a:p>
      </dgm:t>
    </dgm:pt>
    <dgm:pt modelId="{3E6EAAA0-D9AA-486F-B19C-9ADFFF98E3AB}" type="sibTrans" cxnId="{DAD489AC-C91D-4348-8800-266A0F0AA5C8}">
      <dgm:prSet/>
      <dgm:spPr/>
      <dgm:t>
        <a:bodyPr/>
        <a:lstStyle/>
        <a:p>
          <a:endParaRPr lang="ru-RU"/>
        </a:p>
      </dgm:t>
    </dgm:pt>
    <dgm:pt modelId="{FE9BBCFC-8796-4CE3-AA81-4738388D8427}">
      <dgm:prSet phldrT="[Текст]" custT="1"/>
      <dgm:spPr/>
      <dgm:t>
        <a:bodyPr/>
        <a:lstStyle/>
        <a:p>
          <a:r>
            <a:rPr lang="ru-RU" sz="2400" b="1" dirty="0" smtClean="0">
              <a:latin typeface="Monotype Corsiva" pitchFamily="66" charset="0"/>
            </a:rPr>
            <a:t>Обогащение родителей знаниями в вопросах воспитания детей</a:t>
          </a:r>
          <a:endParaRPr lang="ru-RU" sz="2400" b="1" dirty="0">
            <a:latin typeface="Monotype Corsiva" pitchFamily="66" charset="0"/>
          </a:endParaRPr>
        </a:p>
      </dgm:t>
    </dgm:pt>
    <dgm:pt modelId="{3144B65E-639B-40DA-A0F3-BD75E1B579F1}" type="parTrans" cxnId="{271B00CD-9C89-40D2-9B7A-E350DF4C4421}">
      <dgm:prSet/>
      <dgm:spPr/>
      <dgm:t>
        <a:bodyPr/>
        <a:lstStyle/>
        <a:p>
          <a:endParaRPr lang="ru-RU"/>
        </a:p>
      </dgm:t>
    </dgm:pt>
    <dgm:pt modelId="{CEFA2B63-1D5D-48ED-AF0F-6461C43AA4C5}" type="sibTrans" cxnId="{271B00CD-9C89-40D2-9B7A-E350DF4C4421}">
      <dgm:prSet/>
      <dgm:spPr/>
      <dgm:t>
        <a:bodyPr/>
        <a:lstStyle/>
        <a:p>
          <a:endParaRPr lang="ru-RU"/>
        </a:p>
      </dgm:t>
    </dgm:pt>
    <dgm:pt modelId="{6836B55B-DCFE-4CAA-9C75-34B3DD587BB3}">
      <dgm:prSet phldrT="[Текст]" custT="1"/>
      <dgm:spPr/>
      <dgm:t>
        <a:bodyPr/>
        <a:lstStyle/>
        <a:p>
          <a:r>
            <a:rPr lang="ru-RU" sz="2400" b="1" baseline="0" dirty="0" smtClean="0">
              <a:latin typeface="Monotype Corsiva" pitchFamily="66" charset="0"/>
            </a:rPr>
            <a:t>ДОСУГОВЫЕ </a:t>
          </a:r>
          <a:endParaRPr lang="ru-RU" sz="2400" b="1" baseline="0" dirty="0">
            <a:latin typeface="Monotype Corsiva" pitchFamily="66" charset="0"/>
          </a:endParaRPr>
        </a:p>
      </dgm:t>
    </dgm:pt>
    <dgm:pt modelId="{371A8D9E-1201-405B-AA55-0F1D4AEF58A1}" type="parTrans" cxnId="{D2F148BF-40BA-4A0B-97E9-822B7DEB3CBF}">
      <dgm:prSet/>
      <dgm:spPr/>
      <dgm:t>
        <a:bodyPr/>
        <a:lstStyle/>
        <a:p>
          <a:endParaRPr lang="ru-RU"/>
        </a:p>
      </dgm:t>
    </dgm:pt>
    <dgm:pt modelId="{CEBEB71A-1AA3-45B8-AC66-655E1A1330A1}" type="sibTrans" cxnId="{D2F148BF-40BA-4A0B-97E9-822B7DEB3CBF}">
      <dgm:prSet/>
      <dgm:spPr/>
      <dgm:t>
        <a:bodyPr/>
        <a:lstStyle/>
        <a:p>
          <a:endParaRPr lang="ru-RU"/>
        </a:p>
      </dgm:t>
    </dgm:pt>
    <dgm:pt modelId="{9EF09B09-8A36-4177-AB7B-9FFFEAAA9F7E}">
      <dgm:prSet phldrT="[Текст]" custT="1"/>
      <dgm:spPr/>
      <dgm:t>
        <a:bodyPr/>
        <a:lstStyle/>
        <a:p>
          <a:r>
            <a:rPr lang="ru-RU" sz="2400" b="1" dirty="0" smtClean="0">
              <a:latin typeface="Monotype Corsiva" pitchFamily="66" charset="0"/>
            </a:rPr>
            <a:t>Совместные мероприятия  с родителями </a:t>
          </a:r>
          <a:endParaRPr lang="ru-RU" sz="2400" b="1" dirty="0">
            <a:latin typeface="Monotype Corsiva" pitchFamily="66" charset="0"/>
          </a:endParaRPr>
        </a:p>
      </dgm:t>
    </dgm:pt>
    <dgm:pt modelId="{E824C7B4-3873-4F31-8C72-D35073CA458A}" type="parTrans" cxnId="{959EA3D5-73CC-44A4-938E-29F034E7D18B}">
      <dgm:prSet/>
      <dgm:spPr/>
      <dgm:t>
        <a:bodyPr/>
        <a:lstStyle/>
        <a:p>
          <a:endParaRPr lang="ru-RU"/>
        </a:p>
      </dgm:t>
    </dgm:pt>
    <dgm:pt modelId="{31A70472-BF67-4A33-9AC6-1D15F3DC2BF2}" type="sibTrans" cxnId="{959EA3D5-73CC-44A4-938E-29F034E7D18B}">
      <dgm:prSet/>
      <dgm:spPr/>
      <dgm:t>
        <a:bodyPr/>
        <a:lstStyle/>
        <a:p>
          <a:endParaRPr lang="ru-RU"/>
        </a:p>
      </dgm:t>
    </dgm:pt>
    <dgm:pt modelId="{2B0BD08D-919A-49B8-99F2-1DDDC6E16E46}">
      <dgm:prSet phldrT="[Текст]" custT="1"/>
      <dgm:spPr/>
      <dgm:t>
        <a:bodyPr/>
        <a:lstStyle/>
        <a:p>
          <a:r>
            <a:rPr lang="ru-RU" sz="2400" b="1" baseline="0" dirty="0" smtClean="0">
              <a:latin typeface="Monotype Corsiva" pitchFamily="66" charset="0"/>
            </a:rPr>
            <a:t>НАГЛЯДНО-ИНФОРМАЦИОННЫЕ</a:t>
          </a:r>
          <a:endParaRPr lang="ru-RU" sz="2400" b="1" baseline="0" dirty="0">
            <a:latin typeface="Monotype Corsiva" pitchFamily="66" charset="0"/>
          </a:endParaRPr>
        </a:p>
      </dgm:t>
    </dgm:pt>
    <dgm:pt modelId="{264D5ADF-7EBA-40E0-A75B-58D6F5D94264}" type="parTrans" cxnId="{72898B4F-0FE0-4FEE-9C02-A010E19B31AE}">
      <dgm:prSet/>
      <dgm:spPr/>
      <dgm:t>
        <a:bodyPr/>
        <a:lstStyle/>
        <a:p>
          <a:endParaRPr lang="ru-RU"/>
        </a:p>
      </dgm:t>
    </dgm:pt>
    <dgm:pt modelId="{BF1D0E09-AF3F-43B7-A951-FCBE13654538}" type="sibTrans" cxnId="{72898B4F-0FE0-4FEE-9C02-A010E19B31AE}">
      <dgm:prSet/>
      <dgm:spPr/>
      <dgm:t>
        <a:bodyPr/>
        <a:lstStyle/>
        <a:p>
          <a:endParaRPr lang="ru-RU"/>
        </a:p>
      </dgm:t>
    </dgm:pt>
    <dgm:pt modelId="{72409FF8-CAEA-4418-86B9-8A7B3DBB3744}">
      <dgm:prSet phldrT="[Текст]" custT="1"/>
      <dgm:spPr/>
      <dgm:t>
        <a:bodyPr/>
        <a:lstStyle/>
        <a:p>
          <a:r>
            <a:rPr lang="ru-RU" sz="2400" b="1" dirty="0" smtClean="0">
              <a:latin typeface="Monotype Corsiva" pitchFamily="66" charset="0"/>
            </a:rPr>
            <a:t>Донесение до родителей любой информации</a:t>
          </a:r>
          <a:endParaRPr lang="ru-RU" sz="2400" b="1" dirty="0">
            <a:latin typeface="Monotype Corsiva" pitchFamily="66" charset="0"/>
          </a:endParaRPr>
        </a:p>
      </dgm:t>
    </dgm:pt>
    <dgm:pt modelId="{7E267AF8-3A70-4A13-AC36-A07DC2EBD59C}" type="parTrans" cxnId="{5C7C4298-45A1-40A8-AB9E-AD9B3C531CD5}">
      <dgm:prSet/>
      <dgm:spPr/>
      <dgm:t>
        <a:bodyPr/>
        <a:lstStyle/>
        <a:p>
          <a:endParaRPr lang="ru-RU"/>
        </a:p>
      </dgm:t>
    </dgm:pt>
    <dgm:pt modelId="{04429987-5233-4EC5-B427-1B4B38C29240}" type="sibTrans" cxnId="{5C7C4298-45A1-40A8-AB9E-AD9B3C531CD5}">
      <dgm:prSet/>
      <dgm:spPr/>
      <dgm:t>
        <a:bodyPr/>
        <a:lstStyle/>
        <a:p>
          <a:endParaRPr lang="ru-RU"/>
        </a:p>
      </dgm:t>
    </dgm:pt>
    <dgm:pt modelId="{251ACEC8-3D72-4B95-BE38-3D0AA1FBB659}">
      <dgm:prSet phldrT="[Текст]" custT="1"/>
      <dgm:spPr/>
      <dgm:t>
        <a:bodyPr/>
        <a:lstStyle/>
        <a:p>
          <a:r>
            <a:rPr lang="ru-RU" sz="2400" b="1" baseline="0" dirty="0" smtClean="0">
              <a:latin typeface="Monotype Corsiva" pitchFamily="66" charset="0"/>
            </a:rPr>
            <a:t>ИНФОРМАЦИОННО-АНАЛИТИЧЕСКИЕ</a:t>
          </a:r>
          <a:endParaRPr lang="ru-RU" sz="2400" b="1" baseline="0" dirty="0">
            <a:latin typeface="Monotype Corsiva" pitchFamily="66" charset="0"/>
          </a:endParaRPr>
        </a:p>
      </dgm:t>
    </dgm:pt>
    <dgm:pt modelId="{5326D56C-2FF7-45D9-8A39-548404E39B14}" type="parTrans" cxnId="{62A24ADE-A965-49F1-8D10-BD62784ABC09}">
      <dgm:prSet/>
      <dgm:spPr/>
      <dgm:t>
        <a:bodyPr/>
        <a:lstStyle/>
        <a:p>
          <a:endParaRPr lang="ru-RU"/>
        </a:p>
      </dgm:t>
    </dgm:pt>
    <dgm:pt modelId="{7449962D-041D-4976-9F61-40AC86DC02B4}" type="sibTrans" cxnId="{62A24ADE-A965-49F1-8D10-BD62784ABC09}">
      <dgm:prSet/>
      <dgm:spPr/>
      <dgm:t>
        <a:bodyPr/>
        <a:lstStyle/>
        <a:p>
          <a:endParaRPr lang="ru-RU"/>
        </a:p>
      </dgm:t>
    </dgm:pt>
    <dgm:pt modelId="{F7A3EFDD-B1BF-41C3-8F42-3FC6977B338E}">
      <dgm:prSet phldrT="[Текст]" custT="1"/>
      <dgm:spPr/>
      <dgm:t>
        <a:bodyPr/>
        <a:lstStyle/>
        <a:p>
          <a:r>
            <a:rPr lang="ru-RU" sz="2400" b="1" dirty="0" smtClean="0">
              <a:latin typeface="Monotype Corsiva" pitchFamily="66" charset="0"/>
            </a:rPr>
            <a:t>Изучение семьи, ее особенности</a:t>
          </a:r>
          <a:endParaRPr lang="ru-RU" sz="2400" b="1" dirty="0">
            <a:latin typeface="Monotype Corsiva" pitchFamily="66" charset="0"/>
          </a:endParaRPr>
        </a:p>
      </dgm:t>
    </dgm:pt>
    <dgm:pt modelId="{513CDC86-A576-4302-AA09-22B9B58AE713}" type="parTrans" cxnId="{E12FBB56-C5B9-4152-9731-45E96AC89D30}">
      <dgm:prSet/>
      <dgm:spPr/>
      <dgm:t>
        <a:bodyPr/>
        <a:lstStyle/>
        <a:p>
          <a:endParaRPr lang="ru-RU"/>
        </a:p>
      </dgm:t>
    </dgm:pt>
    <dgm:pt modelId="{63ACE81D-0201-45E2-8953-26238DF7029D}" type="sibTrans" cxnId="{E12FBB56-C5B9-4152-9731-45E96AC89D30}">
      <dgm:prSet/>
      <dgm:spPr/>
      <dgm:t>
        <a:bodyPr/>
        <a:lstStyle/>
        <a:p>
          <a:endParaRPr lang="ru-RU"/>
        </a:p>
      </dgm:t>
    </dgm:pt>
    <dgm:pt modelId="{CA7D8A10-A8E2-4327-A5C5-F30CB1A5C8A1}" type="pres">
      <dgm:prSet presAssocID="{A3B2BDD8-7CFA-45A1-81C2-C6CBA5315E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FCD5A4-1F59-4036-85C7-B89795A0649D}" type="pres">
      <dgm:prSet presAssocID="{50D6CCDD-E5E1-4408-A138-D4BEA616B49C}" presName="linNode" presStyleCnt="0"/>
      <dgm:spPr/>
    </dgm:pt>
    <dgm:pt modelId="{3E218FD5-4258-44EB-9FA9-B5C9D0724A9F}" type="pres">
      <dgm:prSet presAssocID="{50D6CCDD-E5E1-4408-A138-D4BEA616B49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C61BC-506C-4575-B03E-DA2760D4AE8B}" type="pres">
      <dgm:prSet presAssocID="{50D6CCDD-E5E1-4408-A138-D4BEA616B49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BD533-0A7C-4936-8EA7-DD4C35B954E7}" type="pres">
      <dgm:prSet presAssocID="{3E6EAAA0-D9AA-486F-B19C-9ADFFF98E3AB}" presName="sp" presStyleCnt="0"/>
      <dgm:spPr/>
    </dgm:pt>
    <dgm:pt modelId="{8C5ED6F0-F450-46F3-9397-6DED6FC04CC5}" type="pres">
      <dgm:prSet presAssocID="{6836B55B-DCFE-4CAA-9C75-34B3DD587BB3}" presName="linNode" presStyleCnt="0"/>
      <dgm:spPr/>
    </dgm:pt>
    <dgm:pt modelId="{929681AD-4800-43DF-A023-316748BB2311}" type="pres">
      <dgm:prSet presAssocID="{6836B55B-DCFE-4CAA-9C75-34B3DD587BB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84BBE-DA1C-4B52-B63E-C3B0953B2DEA}" type="pres">
      <dgm:prSet presAssocID="{6836B55B-DCFE-4CAA-9C75-34B3DD587BB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452B2-F5F9-40AA-B755-F4FDACA87095}" type="pres">
      <dgm:prSet presAssocID="{CEBEB71A-1AA3-45B8-AC66-655E1A1330A1}" presName="sp" presStyleCnt="0"/>
      <dgm:spPr/>
    </dgm:pt>
    <dgm:pt modelId="{92BA4B31-69DB-47FA-AFF0-FE7B2F04C93C}" type="pres">
      <dgm:prSet presAssocID="{2B0BD08D-919A-49B8-99F2-1DDDC6E16E46}" presName="linNode" presStyleCnt="0"/>
      <dgm:spPr/>
    </dgm:pt>
    <dgm:pt modelId="{3CBEA7AC-E287-4031-829A-9C03D43F5932}" type="pres">
      <dgm:prSet presAssocID="{2B0BD08D-919A-49B8-99F2-1DDDC6E16E4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4F632-366D-413A-8E74-BAEFB3F1FDDE}" type="pres">
      <dgm:prSet presAssocID="{2B0BD08D-919A-49B8-99F2-1DDDC6E16E4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1D2B1-0DB7-4545-986B-9F63A7E4FC0C}" type="pres">
      <dgm:prSet presAssocID="{BF1D0E09-AF3F-43B7-A951-FCBE13654538}" presName="sp" presStyleCnt="0"/>
      <dgm:spPr/>
    </dgm:pt>
    <dgm:pt modelId="{2D99EB02-95A6-43B2-B224-AD846BDB9671}" type="pres">
      <dgm:prSet presAssocID="{251ACEC8-3D72-4B95-BE38-3D0AA1FBB659}" presName="linNode" presStyleCnt="0"/>
      <dgm:spPr/>
    </dgm:pt>
    <dgm:pt modelId="{72C37622-3779-4504-9C73-6D52B1D5E0D8}" type="pres">
      <dgm:prSet presAssocID="{251ACEC8-3D72-4B95-BE38-3D0AA1FBB65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3C609-A0A0-4ADF-872B-30826C0AC3D9}" type="pres">
      <dgm:prSet presAssocID="{251ACEC8-3D72-4B95-BE38-3D0AA1FBB65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B00CD-9C89-40D2-9B7A-E350DF4C4421}" srcId="{50D6CCDD-E5E1-4408-A138-D4BEA616B49C}" destId="{FE9BBCFC-8796-4CE3-AA81-4738388D8427}" srcOrd="0" destOrd="0" parTransId="{3144B65E-639B-40DA-A0F3-BD75E1B579F1}" sibTransId="{CEFA2B63-1D5D-48ED-AF0F-6461C43AA4C5}"/>
    <dgm:cxn modelId="{C4D71EA7-D36B-4B88-A68B-17DD0F72B83E}" type="presOf" srcId="{72409FF8-CAEA-4418-86B9-8A7B3DBB3744}" destId="{8F84F632-366D-413A-8E74-BAEFB3F1FDDE}" srcOrd="0" destOrd="0" presId="urn:microsoft.com/office/officeart/2005/8/layout/vList5"/>
    <dgm:cxn modelId="{B1A0C003-1BC1-4476-84DF-73856DFA3CD9}" type="presOf" srcId="{251ACEC8-3D72-4B95-BE38-3D0AA1FBB659}" destId="{72C37622-3779-4504-9C73-6D52B1D5E0D8}" srcOrd="0" destOrd="0" presId="urn:microsoft.com/office/officeart/2005/8/layout/vList5"/>
    <dgm:cxn modelId="{9C34749F-7277-47CB-8C08-1FA836F08BCA}" type="presOf" srcId="{FE9BBCFC-8796-4CE3-AA81-4738388D8427}" destId="{ABEC61BC-506C-4575-B03E-DA2760D4AE8B}" srcOrd="0" destOrd="0" presId="urn:microsoft.com/office/officeart/2005/8/layout/vList5"/>
    <dgm:cxn modelId="{ED0D63A2-88C6-44FB-956E-D24D5267781B}" type="presOf" srcId="{A3B2BDD8-7CFA-45A1-81C2-C6CBA5315E74}" destId="{CA7D8A10-A8E2-4327-A5C5-F30CB1A5C8A1}" srcOrd="0" destOrd="0" presId="urn:microsoft.com/office/officeart/2005/8/layout/vList5"/>
    <dgm:cxn modelId="{959EA3D5-73CC-44A4-938E-29F034E7D18B}" srcId="{6836B55B-DCFE-4CAA-9C75-34B3DD587BB3}" destId="{9EF09B09-8A36-4177-AB7B-9FFFEAAA9F7E}" srcOrd="0" destOrd="0" parTransId="{E824C7B4-3873-4F31-8C72-D35073CA458A}" sibTransId="{31A70472-BF67-4A33-9AC6-1D15F3DC2BF2}"/>
    <dgm:cxn modelId="{1AF8E957-9EF0-4D36-9CC3-E992750434B8}" type="presOf" srcId="{9EF09B09-8A36-4177-AB7B-9FFFEAAA9F7E}" destId="{90984BBE-DA1C-4B52-B63E-C3B0953B2DEA}" srcOrd="0" destOrd="0" presId="urn:microsoft.com/office/officeart/2005/8/layout/vList5"/>
    <dgm:cxn modelId="{D2F148BF-40BA-4A0B-97E9-822B7DEB3CBF}" srcId="{A3B2BDD8-7CFA-45A1-81C2-C6CBA5315E74}" destId="{6836B55B-DCFE-4CAA-9C75-34B3DD587BB3}" srcOrd="1" destOrd="0" parTransId="{371A8D9E-1201-405B-AA55-0F1D4AEF58A1}" sibTransId="{CEBEB71A-1AA3-45B8-AC66-655E1A1330A1}"/>
    <dgm:cxn modelId="{2AA93B8D-D03A-4393-9515-8CDF498D45A3}" type="presOf" srcId="{6836B55B-DCFE-4CAA-9C75-34B3DD587BB3}" destId="{929681AD-4800-43DF-A023-316748BB2311}" srcOrd="0" destOrd="0" presId="urn:microsoft.com/office/officeart/2005/8/layout/vList5"/>
    <dgm:cxn modelId="{62A24ADE-A965-49F1-8D10-BD62784ABC09}" srcId="{A3B2BDD8-7CFA-45A1-81C2-C6CBA5315E74}" destId="{251ACEC8-3D72-4B95-BE38-3D0AA1FBB659}" srcOrd="3" destOrd="0" parTransId="{5326D56C-2FF7-45D9-8A39-548404E39B14}" sibTransId="{7449962D-041D-4976-9F61-40AC86DC02B4}"/>
    <dgm:cxn modelId="{300A8375-56BB-4AEB-84F0-82B9EA2FCAC4}" type="presOf" srcId="{F7A3EFDD-B1BF-41C3-8F42-3FC6977B338E}" destId="{8983C609-A0A0-4ADF-872B-30826C0AC3D9}" srcOrd="0" destOrd="0" presId="urn:microsoft.com/office/officeart/2005/8/layout/vList5"/>
    <dgm:cxn modelId="{DAD489AC-C91D-4348-8800-266A0F0AA5C8}" srcId="{A3B2BDD8-7CFA-45A1-81C2-C6CBA5315E74}" destId="{50D6CCDD-E5E1-4408-A138-D4BEA616B49C}" srcOrd="0" destOrd="0" parTransId="{9441591E-D33F-4AA5-8A16-11108D6CA872}" sibTransId="{3E6EAAA0-D9AA-486F-B19C-9ADFFF98E3AB}"/>
    <dgm:cxn modelId="{E12FBB56-C5B9-4152-9731-45E96AC89D30}" srcId="{251ACEC8-3D72-4B95-BE38-3D0AA1FBB659}" destId="{F7A3EFDD-B1BF-41C3-8F42-3FC6977B338E}" srcOrd="0" destOrd="0" parTransId="{513CDC86-A576-4302-AA09-22B9B58AE713}" sibTransId="{63ACE81D-0201-45E2-8953-26238DF7029D}"/>
    <dgm:cxn modelId="{5C7C4298-45A1-40A8-AB9E-AD9B3C531CD5}" srcId="{2B0BD08D-919A-49B8-99F2-1DDDC6E16E46}" destId="{72409FF8-CAEA-4418-86B9-8A7B3DBB3744}" srcOrd="0" destOrd="0" parTransId="{7E267AF8-3A70-4A13-AC36-A07DC2EBD59C}" sibTransId="{04429987-5233-4EC5-B427-1B4B38C29240}"/>
    <dgm:cxn modelId="{72898B4F-0FE0-4FEE-9C02-A010E19B31AE}" srcId="{A3B2BDD8-7CFA-45A1-81C2-C6CBA5315E74}" destId="{2B0BD08D-919A-49B8-99F2-1DDDC6E16E46}" srcOrd="2" destOrd="0" parTransId="{264D5ADF-7EBA-40E0-A75B-58D6F5D94264}" sibTransId="{BF1D0E09-AF3F-43B7-A951-FCBE13654538}"/>
    <dgm:cxn modelId="{69EB58F6-07B3-4094-9A9A-9C4771BF34A9}" type="presOf" srcId="{2B0BD08D-919A-49B8-99F2-1DDDC6E16E46}" destId="{3CBEA7AC-E287-4031-829A-9C03D43F5932}" srcOrd="0" destOrd="0" presId="urn:microsoft.com/office/officeart/2005/8/layout/vList5"/>
    <dgm:cxn modelId="{DA2BC824-2404-41C7-B795-B3A4265F170E}" type="presOf" srcId="{50D6CCDD-E5E1-4408-A138-D4BEA616B49C}" destId="{3E218FD5-4258-44EB-9FA9-B5C9D0724A9F}" srcOrd="0" destOrd="0" presId="urn:microsoft.com/office/officeart/2005/8/layout/vList5"/>
    <dgm:cxn modelId="{85D70F67-DE14-4848-9354-E9DAE91F2721}" type="presParOf" srcId="{CA7D8A10-A8E2-4327-A5C5-F30CB1A5C8A1}" destId="{FCFCD5A4-1F59-4036-85C7-B89795A0649D}" srcOrd="0" destOrd="0" presId="urn:microsoft.com/office/officeart/2005/8/layout/vList5"/>
    <dgm:cxn modelId="{46A6D465-8D97-4B43-8E21-582CCCAFA6A4}" type="presParOf" srcId="{FCFCD5A4-1F59-4036-85C7-B89795A0649D}" destId="{3E218FD5-4258-44EB-9FA9-B5C9D0724A9F}" srcOrd="0" destOrd="0" presId="urn:microsoft.com/office/officeart/2005/8/layout/vList5"/>
    <dgm:cxn modelId="{A913090F-31D2-45A5-B596-1F5C3C92C318}" type="presParOf" srcId="{FCFCD5A4-1F59-4036-85C7-B89795A0649D}" destId="{ABEC61BC-506C-4575-B03E-DA2760D4AE8B}" srcOrd="1" destOrd="0" presId="urn:microsoft.com/office/officeart/2005/8/layout/vList5"/>
    <dgm:cxn modelId="{836FE962-416A-4499-B693-B22F4D0E2F62}" type="presParOf" srcId="{CA7D8A10-A8E2-4327-A5C5-F30CB1A5C8A1}" destId="{57FBD533-0A7C-4936-8EA7-DD4C35B954E7}" srcOrd="1" destOrd="0" presId="urn:microsoft.com/office/officeart/2005/8/layout/vList5"/>
    <dgm:cxn modelId="{73F75C3A-A392-4122-8F90-60673E08FEFE}" type="presParOf" srcId="{CA7D8A10-A8E2-4327-A5C5-F30CB1A5C8A1}" destId="{8C5ED6F0-F450-46F3-9397-6DED6FC04CC5}" srcOrd="2" destOrd="0" presId="urn:microsoft.com/office/officeart/2005/8/layout/vList5"/>
    <dgm:cxn modelId="{36D48402-62A1-407B-A7CF-4CF154F87C42}" type="presParOf" srcId="{8C5ED6F0-F450-46F3-9397-6DED6FC04CC5}" destId="{929681AD-4800-43DF-A023-316748BB2311}" srcOrd="0" destOrd="0" presId="urn:microsoft.com/office/officeart/2005/8/layout/vList5"/>
    <dgm:cxn modelId="{6FB5ABF6-1AAB-4E51-A82D-1B27B5A7FF13}" type="presParOf" srcId="{8C5ED6F0-F450-46F3-9397-6DED6FC04CC5}" destId="{90984BBE-DA1C-4B52-B63E-C3B0953B2DEA}" srcOrd="1" destOrd="0" presId="urn:microsoft.com/office/officeart/2005/8/layout/vList5"/>
    <dgm:cxn modelId="{C324DE71-4B35-49D9-8F76-616A1AF7CCAE}" type="presParOf" srcId="{CA7D8A10-A8E2-4327-A5C5-F30CB1A5C8A1}" destId="{3FD452B2-F5F9-40AA-B755-F4FDACA87095}" srcOrd="3" destOrd="0" presId="urn:microsoft.com/office/officeart/2005/8/layout/vList5"/>
    <dgm:cxn modelId="{4805AB94-7E5C-419B-93A4-7996AF6FD222}" type="presParOf" srcId="{CA7D8A10-A8E2-4327-A5C5-F30CB1A5C8A1}" destId="{92BA4B31-69DB-47FA-AFF0-FE7B2F04C93C}" srcOrd="4" destOrd="0" presId="urn:microsoft.com/office/officeart/2005/8/layout/vList5"/>
    <dgm:cxn modelId="{1F6F7F4B-7E33-40DA-A1E1-9820C63D3941}" type="presParOf" srcId="{92BA4B31-69DB-47FA-AFF0-FE7B2F04C93C}" destId="{3CBEA7AC-E287-4031-829A-9C03D43F5932}" srcOrd="0" destOrd="0" presId="urn:microsoft.com/office/officeart/2005/8/layout/vList5"/>
    <dgm:cxn modelId="{EC244499-9D2A-4465-AFA4-9FBDF1DF9152}" type="presParOf" srcId="{92BA4B31-69DB-47FA-AFF0-FE7B2F04C93C}" destId="{8F84F632-366D-413A-8E74-BAEFB3F1FDDE}" srcOrd="1" destOrd="0" presId="urn:microsoft.com/office/officeart/2005/8/layout/vList5"/>
    <dgm:cxn modelId="{9207D22B-2F0A-4CF0-9980-FF78D060845F}" type="presParOf" srcId="{CA7D8A10-A8E2-4327-A5C5-F30CB1A5C8A1}" destId="{DE21D2B1-0DB7-4545-986B-9F63A7E4FC0C}" srcOrd="5" destOrd="0" presId="urn:microsoft.com/office/officeart/2005/8/layout/vList5"/>
    <dgm:cxn modelId="{52A988F4-8A8E-401D-9CDD-B5326E0D47C5}" type="presParOf" srcId="{CA7D8A10-A8E2-4327-A5C5-F30CB1A5C8A1}" destId="{2D99EB02-95A6-43B2-B224-AD846BDB9671}" srcOrd="6" destOrd="0" presId="urn:microsoft.com/office/officeart/2005/8/layout/vList5"/>
    <dgm:cxn modelId="{7FE766F6-C6FD-43A6-A91E-0E5EB97BF98B}" type="presParOf" srcId="{2D99EB02-95A6-43B2-B224-AD846BDB9671}" destId="{72C37622-3779-4504-9C73-6D52B1D5E0D8}" srcOrd="0" destOrd="0" presId="urn:microsoft.com/office/officeart/2005/8/layout/vList5"/>
    <dgm:cxn modelId="{2FF0250C-B5A4-45D7-B624-1399309D84FC}" type="presParOf" srcId="{2D99EB02-95A6-43B2-B224-AD846BDB9671}" destId="{8983C609-A0A0-4ADF-872B-30826C0AC3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BD388A-4D12-483F-97EE-17043284C247}" type="doc">
      <dgm:prSet loTypeId="urn:microsoft.com/office/officeart/2005/8/layout/process5" loCatId="process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FEEFB26-1712-4302-8BC1-ED227F4503D1}">
      <dgm:prSet phldrT="[Текст]" custT="1"/>
      <dgm:spPr/>
      <dgm:t>
        <a:bodyPr/>
        <a:lstStyle/>
        <a:p>
          <a:r>
            <a:rPr lang="ru-RU" sz="2400" b="1" dirty="0" smtClean="0">
              <a:latin typeface="Monotype Corsiva" pitchFamily="66" charset="0"/>
            </a:rPr>
            <a:t>Групповые собрания родителей </a:t>
          </a:r>
          <a:endParaRPr lang="ru-RU" sz="2400" b="1" dirty="0">
            <a:latin typeface="Monotype Corsiva" pitchFamily="66" charset="0"/>
          </a:endParaRPr>
        </a:p>
      </dgm:t>
    </dgm:pt>
    <dgm:pt modelId="{DDFB995A-FF93-47DB-AC58-2326C3125968}" type="parTrans" cxnId="{C38EF747-0019-47CF-AAB2-AF30E1695D28}">
      <dgm:prSet/>
      <dgm:spPr/>
      <dgm:t>
        <a:bodyPr/>
        <a:lstStyle/>
        <a:p>
          <a:endParaRPr lang="ru-RU"/>
        </a:p>
      </dgm:t>
    </dgm:pt>
    <dgm:pt modelId="{5F9B830E-8744-4EA5-A43B-1698444CAA20}" type="sibTrans" cxnId="{C38EF747-0019-47CF-AAB2-AF30E1695D28}">
      <dgm:prSet/>
      <dgm:spPr/>
      <dgm:t>
        <a:bodyPr/>
        <a:lstStyle/>
        <a:p>
          <a:endParaRPr lang="ru-RU" dirty="0"/>
        </a:p>
      </dgm:t>
    </dgm:pt>
    <dgm:pt modelId="{601C965F-FBD6-49A9-97A1-5150588B7993}">
      <dgm:prSet phldrT="[Текст]" custT="1"/>
      <dgm:spPr/>
      <dgm:t>
        <a:bodyPr/>
        <a:lstStyle/>
        <a:p>
          <a:r>
            <a:rPr lang="ru-RU" sz="1800" b="1" dirty="0" smtClean="0">
              <a:latin typeface="Monotype Corsiva" pitchFamily="66" charset="0"/>
            </a:rPr>
            <a:t>Родительский совет группы</a:t>
          </a:r>
          <a:endParaRPr lang="ru-RU" sz="1800" b="1" dirty="0">
            <a:latin typeface="Monotype Corsiva" pitchFamily="66" charset="0"/>
          </a:endParaRPr>
        </a:p>
      </dgm:t>
    </dgm:pt>
    <dgm:pt modelId="{DA6C164C-18CB-430D-BE22-DF7003C5B54D}" type="parTrans" cxnId="{70AC408C-B02A-4972-8794-2C975A8E9BEE}">
      <dgm:prSet/>
      <dgm:spPr/>
      <dgm:t>
        <a:bodyPr/>
        <a:lstStyle/>
        <a:p>
          <a:endParaRPr lang="ru-RU"/>
        </a:p>
      </dgm:t>
    </dgm:pt>
    <dgm:pt modelId="{55BC551A-180C-460A-8B0C-EB8389CEC6FF}" type="sibTrans" cxnId="{70AC408C-B02A-4972-8794-2C975A8E9BEE}">
      <dgm:prSet/>
      <dgm:spPr/>
      <dgm:t>
        <a:bodyPr/>
        <a:lstStyle/>
        <a:p>
          <a:endParaRPr lang="ru-RU" dirty="0"/>
        </a:p>
      </dgm:t>
    </dgm:pt>
    <dgm:pt modelId="{95B63DB4-7F3F-41E2-A631-3111250FDCC0}">
      <dgm:prSet phldrT="[Текст]" custT="1"/>
      <dgm:spPr/>
      <dgm:t>
        <a:bodyPr/>
        <a:lstStyle/>
        <a:p>
          <a:r>
            <a:rPr lang="ru-RU" sz="1800" b="1" dirty="0" smtClean="0">
              <a:latin typeface="Monotype Corsiva" pitchFamily="66" charset="0"/>
            </a:rPr>
            <a:t>Дни открытых дверей</a:t>
          </a:r>
          <a:endParaRPr lang="ru-RU" sz="1800" b="1" dirty="0">
            <a:latin typeface="Monotype Corsiva" pitchFamily="66" charset="0"/>
          </a:endParaRPr>
        </a:p>
      </dgm:t>
    </dgm:pt>
    <dgm:pt modelId="{C8AC0E79-1845-4663-BCB4-FB49E37B3F90}" type="parTrans" cxnId="{2B3495D2-D09F-41CF-B7D7-ED6BB69B991C}">
      <dgm:prSet/>
      <dgm:spPr/>
      <dgm:t>
        <a:bodyPr/>
        <a:lstStyle/>
        <a:p>
          <a:endParaRPr lang="ru-RU"/>
        </a:p>
      </dgm:t>
    </dgm:pt>
    <dgm:pt modelId="{4CDD86AF-764C-424B-9D17-1DCA2753A529}" type="sibTrans" cxnId="{2B3495D2-D09F-41CF-B7D7-ED6BB69B991C}">
      <dgm:prSet/>
      <dgm:spPr/>
      <dgm:t>
        <a:bodyPr/>
        <a:lstStyle/>
        <a:p>
          <a:endParaRPr lang="ru-RU" dirty="0"/>
        </a:p>
      </dgm:t>
    </dgm:pt>
    <dgm:pt modelId="{9C66055F-BC3D-4469-8553-AEA2029AE41E}">
      <dgm:prSet phldrT="[Текст]" custT="1"/>
      <dgm:spPr/>
      <dgm:t>
        <a:bodyPr/>
        <a:lstStyle/>
        <a:p>
          <a:r>
            <a:rPr lang="ru-RU" sz="2400" b="1" dirty="0" smtClean="0">
              <a:latin typeface="Monotype Corsiva" pitchFamily="66" charset="0"/>
            </a:rPr>
            <a:t>Дни добрых дел</a:t>
          </a:r>
          <a:endParaRPr lang="ru-RU" sz="2400" b="1" dirty="0">
            <a:latin typeface="Monotype Corsiva" pitchFamily="66" charset="0"/>
          </a:endParaRPr>
        </a:p>
      </dgm:t>
    </dgm:pt>
    <dgm:pt modelId="{633BA558-CA0B-432E-89C9-E470FDE90F0E}" type="parTrans" cxnId="{CD8902AE-3D2F-4EF4-9606-BE7C825C97A2}">
      <dgm:prSet/>
      <dgm:spPr/>
      <dgm:t>
        <a:bodyPr/>
        <a:lstStyle/>
        <a:p>
          <a:endParaRPr lang="ru-RU"/>
        </a:p>
      </dgm:t>
    </dgm:pt>
    <dgm:pt modelId="{7BB2E568-5C84-4463-842D-E8AC0325EF28}" type="sibTrans" cxnId="{CD8902AE-3D2F-4EF4-9606-BE7C825C97A2}">
      <dgm:prSet/>
      <dgm:spPr/>
      <dgm:t>
        <a:bodyPr/>
        <a:lstStyle/>
        <a:p>
          <a:endParaRPr lang="ru-RU" dirty="0"/>
        </a:p>
      </dgm:t>
    </dgm:pt>
    <dgm:pt modelId="{1F591783-060D-42F7-915D-1E1B79861DDD}">
      <dgm:prSet phldrT="[Текст]" custT="1"/>
      <dgm:spPr/>
      <dgm:t>
        <a:bodyPr/>
        <a:lstStyle/>
        <a:p>
          <a:r>
            <a:rPr lang="ru-RU" sz="2400" b="1" dirty="0" smtClean="0">
              <a:latin typeface="Monotype Corsiva" pitchFamily="66" charset="0"/>
            </a:rPr>
            <a:t>Круглый стол</a:t>
          </a:r>
          <a:endParaRPr lang="ru-RU" sz="2400" b="1" dirty="0">
            <a:latin typeface="Monotype Corsiva" pitchFamily="66" charset="0"/>
          </a:endParaRPr>
        </a:p>
      </dgm:t>
    </dgm:pt>
    <dgm:pt modelId="{93B8EDFB-E7AA-49A5-AA9C-551AA529930A}" type="parTrans" cxnId="{81589EA2-3E00-405C-9E5F-2002550C7A4C}">
      <dgm:prSet/>
      <dgm:spPr/>
      <dgm:t>
        <a:bodyPr/>
        <a:lstStyle/>
        <a:p>
          <a:endParaRPr lang="ru-RU"/>
        </a:p>
      </dgm:t>
    </dgm:pt>
    <dgm:pt modelId="{367D1F4A-512C-4BBD-8F65-AF7BC02B3A33}" type="sibTrans" cxnId="{81589EA2-3E00-405C-9E5F-2002550C7A4C}">
      <dgm:prSet/>
      <dgm:spPr/>
      <dgm:t>
        <a:bodyPr/>
        <a:lstStyle/>
        <a:p>
          <a:endParaRPr lang="ru-RU" dirty="0"/>
        </a:p>
      </dgm:t>
    </dgm:pt>
    <dgm:pt modelId="{9856BBD2-0583-444D-91D6-1CEFE28DDAEF}">
      <dgm:prSet phldrT="[Текст]" custT="1"/>
      <dgm:spPr/>
      <dgm:t>
        <a:bodyPr/>
        <a:lstStyle/>
        <a:p>
          <a:r>
            <a:rPr lang="ru-RU" sz="1600" b="1" dirty="0" smtClean="0">
              <a:latin typeface="Monotype Corsiva" pitchFamily="66" charset="0"/>
            </a:rPr>
            <a:t>Образовательная выставка</a:t>
          </a:r>
          <a:endParaRPr lang="ru-RU" sz="1600" b="1" dirty="0">
            <a:latin typeface="Monotype Corsiva" pitchFamily="66" charset="0"/>
          </a:endParaRPr>
        </a:p>
      </dgm:t>
    </dgm:pt>
    <dgm:pt modelId="{08568476-08A0-4329-949A-FD357E030855}" type="parTrans" cxnId="{2EFB2D85-253D-4928-A98E-08EED1385249}">
      <dgm:prSet/>
      <dgm:spPr/>
      <dgm:t>
        <a:bodyPr/>
        <a:lstStyle/>
        <a:p>
          <a:endParaRPr lang="ru-RU"/>
        </a:p>
      </dgm:t>
    </dgm:pt>
    <dgm:pt modelId="{1BEEC4FC-FEA9-4A57-B56F-508C128B2F35}" type="sibTrans" cxnId="{2EFB2D85-253D-4928-A98E-08EED1385249}">
      <dgm:prSet/>
      <dgm:spPr/>
      <dgm:t>
        <a:bodyPr/>
        <a:lstStyle/>
        <a:p>
          <a:endParaRPr lang="ru-RU" dirty="0"/>
        </a:p>
      </dgm:t>
    </dgm:pt>
    <dgm:pt modelId="{EC18CE50-0607-43EE-B85A-354330FE3B9C}">
      <dgm:prSet phldrT="[Текст]" custT="1"/>
      <dgm:spPr/>
      <dgm:t>
        <a:bodyPr/>
        <a:lstStyle/>
        <a:p>
          <a:r>
            <a:rPr lang="ru-RU" sz="1800" b="1" dirty="0" smtClean="0">
              <a:latin typeface="Monotype Corsiva" pitchFamily="66" charset="0"/>
            </a:rPr>
            <a:t>Педагогические беседы с родителями</a:t>
          </a:r>
          <a:endParaRPr lang="ru-RU" sz="1800" b="1" dirty="0">
            <a:latin typeface="Monotype Corsiva" pitchFamily="66" charset="0"/>
          </a:endParaRPr>
        </a:p>
      </dgm:t>
    </dgm:pt>
    <dgm:pt modelId="{A1BC8E73-2682-4453-9AA2-7D531FF3FCB6}" type="parTrans" cxnId="{9DBE5E61-6586-4808-B39E-4AC690C50CE8}">
      <dgm:prSet/>
      <dgm:spPr/>
      <dgm:t>
        <a:bodyPr/>
        <a:lstStyle/>
        <a:p>
          <a:endParaRPr lang="ru-RU"/>
        </a:p>
      </dgm:t>
    </dgm:pt>
    <dgm:pt modelId="{48376262-2E1B-4F8A-96C1-52294D5ED20D}" type="sibTrans" cxnId="{9DBE5E61-6586-4808-B39E-4AC690C50CE8}">
      <dgm:prSet/>
      <dgm:spPr/>
      <dgm:t>
        <a:bodyPr/>
        <a:lstStyle/>
        <a:p>
          <a:endParaRPr lang="ru-RU" dirty="0"/>
        </a:p>
      </dgm:t>
    </dgm:pt>
    <dgm:pt modelId="{BBDE07B8-A171-44D6-BF4F-E2ABC5E77721}">
      <dgm:prSet phldrT="[Текст]" custT="1"/>
      <dgm:spPr/>
      <dgm:t>
        <a:bodyPr/>
        <a:lstStyle/>
        <a:p>
          <a:r>
            <a:rPr lang="ru-RU" sz="1800" b="1" dirty="0" smtClean="0">
              <a:latin typeface="Monotype Corsiva" pitchFamily="66" charset="0"/>
            </a:rPr>
            <a:t>Педагогический совет с участием родителей</a:t>
          </a:r>
          <a:endParaRPr lang="ru-RU" sz="1800" b="1" dirty="0">
            <a:latin typeface="Monotype Corsiva" pitchFamily="66" charset="0"/>
          </a:endParaRPr>
        </a:p>
      </dgm:t>
    </dgm:pt>
    <dgm:pt modelId="{89E72702-1068-4CEC-8656-813043E69985}" type="parTrans" cxnId="{03E7C88A-BAA6-49B9-90BC-AE217409137C}">
      <dgm:prSet/>
      <dgm:spPr/>
      <dgm:t>
        <a:bodyPr/>
        <a:lstStyle/>
        <a:p>
          <a:endParaRPr lang="ru-RU"/>
        </a:p>
      </dgm:t>
    </dgm:pt>
    <dgm:pt modelId="{5265AE51-4C28-447E-ABD7-8588AD7FE34E}" type="sibTrans" cxnId="{03E7C88A-BAA6-49B9-90BC-AE217409137C}">
      <dgm:prSet/>
      <dgm:spPr/>
      <dgm:t>
        <a:bodyPr/>
        <a:lstStyle/>
        <a:p>
          <a:endParaRPr lang="ru-RU" dirty="0"/>
        </a:p>
      </dgm:t>
    </dgm:pt>
    <dgm:pt modelId="{85481C49-885B-4C0E-A1A2-42A012279CD5}" type="pres">
      <dgm:prSet presAssocID="{DFBD388A-4D12-483F-97EE-17043284C2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321657-F81B-46D0-BCF9-A024DBE88A49}" type="pres">
      <dgm:prSet presAssocID="{EFEEFB26-1712-4302-8BC1-ED227F4503D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C9EA2-9E2B-4632-BBE4-9F7ACB2B0CB8}" type="pres">
      <dgm:prSet presAssocID="{5F9B830E-8744-4EA5-A43B-1698444CAA20}" presName="sibTrans" presStyleLbl="sibTrans2D1" presStyleIdx="0" presStyleCnt="7"/>
      <dgm:spPr/>
      <dgm:t>
        <a:bodyPr/>
        <a:lstStyle/>
        <a:p>
          <a:endParaRPr lang="ru-RU"/>
        </a:p>
      </dgm:t>
    </dgm:pt>
    <dgm:pt modelId="{17206D77-F329-468B-8DAD-95046F8162AB}" type="pres">
      <dgm:prSet presAssocID="{5F9B830E-8744-4EA5-A43B-1698444CAA20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69ED7545-CB56-4906-9BC1-323D2D0DF6C4}" type="pres">
      <dgm:prSet presAssocID="{601C965F-FBD6-49A9-97A1-5150588B799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0F1C7-8632-44C4-9688-CF46AAB69E38}" type="pres">
      <dgm:prSet presAssocID="{55BC551A-180C-460A-8B0C-EB8389CEC6FF}" presName="sibTrans" presStyleLbl="sibTrans2D1" presStyleIdx="1" presStyleCnt="7"/>
      <dgm:spPr/>
      <dgm:t>
        <a:bodyPr/>
        <a:lstStyle/>
        <a:p>
          <a:endParaRPr lang="ru-RU"/>
        </a:p>
      </dgm:t>
    </dgm:pt>
    <dgm:pt modelId="{FD5956E9-3746-454A-BDEA-35B22052C0A8}" type="pres">
      <dgm:prSet presAssocID="{55BC551A-180C-460A-8B0C-EB8389CEC6FF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5454A748-377B-42C5-94AD-A43BCB91D6BF}" type="pres">
      <dgm:prSet presAssocID="{95B63DB4-7F3F-41E2-A631-3111250FDCC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75D04-9D39-44AB-BB21-AAC65B8663E7}" type="pres">
      <dgm:prSet presAssocID="{4CDD86AF-764C-424B-9D17-1DCA2753A529}" presName="sibTrans" presStyleLbl="sibTrans2D1" presStyleIdx="2" presStyleCnt="7"/>
      <dgm:spPr/>
      <dgm:t>
        <a:bodyPr/>
        <a:lstStyle/>
        <a:p>
          <a:endParaRPr lang="ru-RU"/>
        </a:p>
      </dgm:t>
    </dgm:pt>
    <dgm:pt modelId="{04DD1222-8B41-48C6-9C4C-EC24B6010E78}" type="pres">
      <dgm:prSet presAssocID="{4CDD86AF-764C-424B-9D17-1DCA2753A529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89838CF9-50E6-4760-9E3E-53D82FE3A4C2}" type="pres">
      <dgm:prSet presAssocID="{9856BBD2-0583-444D-91D6-1CEFE28DDAE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61A1D-F345-420C-A254-92664431C95B}" type="pres">
      <dgm:prSet presAssocID="{1BEEC4FC-FEA9-4A57-B56F-508C128B2F35}" presName="sibTrans" presStyleLbl="sibTrans2D1" presStyleIdx="3" presStyleCnt="7"/>
      <dgm:spPr/>
      <dgm:t>
        <a:bodyPr/>
        <a:lstStyle/>
        <a:p>
          <a:endParaRPr lang="ru-RU"/>
        </a:p>
      </dgm:t>
    </dgm:pt>
    <dgm:pt modelId="{6BA20FD3-7822-4C8D-A187-D34768B1B86A}" type="pres">
      <dgm:prSet presAssocID="{1BEEC4FC-FEA9-4A57-B56F-508C128B2F3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C7C991CA-794F-43E9-8199-3AE6AF9B5E36}" type="pres">
      <dgm:prSet presAssocID="{EC18CE50-0607-43EE-B85A-354330FE3B9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9619D-0BBA-4E9B-97EC-F26A52620A35}" type="pres">
      <dgm:prSet presAssocID="{48376262-2E1B-4F8A-96C1-52294D5ED20D}" presName="sibTrans" presStyleLbl="sibTrans2D1" presStyleIdx="4" presStyleCnt="7"/>
      <dgm:spPr/>
      <dgm:t>
        <a:bodyPr/>
        <a:lstStyle/>
        <a:p>
          <a:endParaRPr lang="ru-RU"/>
        </a:p>
      </dgm:t>
    </dgm:pt>
    <dgm:pt modelId="{743E6644-2432-45E9-B93E-2CAC314B7295}" type="pres">
      <dgm:prSet presAssocID="{48376262-2E1B-4F8A-96C1-52294D5ED20D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7480ADC2-0E4C-48FF-9E37-1804D37D5B25}" type="pres">
      <dgm:prSet presAssocID="{9C66055F-BC3D-4469-8553-AEA2029AE41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654A0-24AC-4247-86C6-39BC529A45F7}" type="pres">
      <dgm:prSet presAssocID="{7BB2E568-5C84-4463-842D-E8AC0325EF28}" presName="sibTrans" presStyleLbl="sibTrans2D1" presStyleIdx="5" presStyleCnt="7"/>
      <dgm:spPr/>
      <dgm:t>
        <a:bodyPr/>
        <a:lstStyle/>
        <a:p>
          <a:endParaRPr lang="ru-RU"/>
        </a:p>
      </dgm:t>
    </dgm:pt>
    <dgm:pt modelId="{0774E376-BA76-4F84-B65B-59F10C7BEC47}" type="pres">
      <dgm:prSet presAssocID="{7BB2E568-5C84-4463-842D-E8AC0325EF28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7A6517B0-34F4-464A-99D0-A285C9D8F274}" type="pres">
      <dgm:prSet presAssocID="{BBDE07B8-A171-44D6-BF4F-E2ABC5E7772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9FC85-5A6A-4310-A7D2-DA8019E215EC}" type="pres">
      <dgm:prSet presAssocID="{5265AE51-4C28-447E-ABD7-8588AD7FE34E}" presName="sibTrans" presStyleLbl="sibTrans2D1" presStyleIdx="6" presStyleCnt="7"/>
      <dgm:spPr/>
      <dgm:t>
        <a:bodyPr/>
        <a:lstStyle/>
        <a:p>
          <a:endParaRPr lang="ru-RU"/>
        </a:p>
      </dgm:t>
    </dgm:pt>
    <dgm:pt modelId="{3D1B189A-1252-4B25-AFB6-9DC1BE700EFD}" type="pres">
      <dgm:prSet presAssocID="{5265AE51-4C28-447E-ABD7-8588AD7FE34E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1A748E7-20B5-445D-8715-BFB433E2E49F}" type="pres">
      <dgm:prSet presAssocID="{1F591783-060D-42F7-915D-1E1B79861DD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7D12D-0917-4E44-92E2-D42E63C670BF}" type="presOf" srcId="{1BEEC4FC-FEA9-4A57-B56F-508C128B2F35}" destId="{B5B61A1D-F345-420C-A254-92664431C95B}" srcOrd="0" destOrd="0" presId="urn:microsoft.com/office/officeart/2005/8/layout/process5"/>
    <dgm:cxn modelId="{E7AAEBC9-7B01-4611-B89F-6AD915855CF1}" type="presOf" srcId="{5F9B830E-8744-4EA5-A43B-1698444CAA20}" destId="{17206D77-F329-468B-8DAD-95046F8162AB}" srcOrd="1" destOrd="0" presId="urn:microsoft.com/office/officeart/2005/8/layout/process5"/>
    <dgm:cxn modelId="{81589EA2-3E00-405C-9E5F-2002550C7A4C}" srcId="{DFBD388A-4D12-483F-97EE-17043284C247}" destId="{1F591783-060D-42F7-915D-1E1B79861DDD}" srcOrd="7" destOrd="0" parTransId="{93B8EDFB-E7AA-49A5-AA9C-551AA529930A}" sibTransId="{367D1F4A-512C-4BBD-8F65-AF7BC02B3A33}"/>
    <dgm:cxn modelId="{52FA698A-18A1-41C9-9355-7587D93A2260}" type="presOf" srcId="{4CDD86AF-764C-424B-9D17-1DCA2753A529}" destId="{01875D04-9D39-44AB-BB21-AAC65B8663E7}" srcOrd="0" destOrd="0" presId="urn:microsoft.com/office/officeart/2005/8/layout/process5"/>
    <dgm:cxn modelId="{D1E36C61-CCEC-4B54-A96E-B0C409CAC776}" type="presOf" srcId="{1BEEC4FC-FEA9-4A57-B56F-508C128B2F35}" destId="{6BA20FD3-7822-4C8D-A187-D34768B1B86A}" srcOrd="1" destOrd="0" presId="urn:microsoft.com/office/officeart/2005/8/layout/process5"/>
    <dgm:cxn modelId="{B0D8701B-F806-43A4-BE85-B403B1567650}" type="presOf" srcId="{4CDD86AF-764C-424B-9D17-1DCA2753A529}" destId="{04DD1222-8B41-48C6-9C4C-EC24B6010E78}" srcOrd="1" destOrd="0" presId="urn:microsoft.com/office/officeart/2005/8/layout/process5"/>
    <dgm:cxn modelId="{027EF1E4-E4E7-4694-A84D-B823B6B641FA}" type="presOf" srcId="{9C66055F-BC3D-4469-8553-AEA2029AE41E}" destId="{7480ADC2-0E4C-48FF-9E37-1804D37D5B25}" srcOrd="0" destOrd="0" presId="urn:microsoft.com/office/officeart/2005/8/layout/process5"/>
    <dgm:cxn modelId="{A06C789B-513A-461F-8046-72443A6B5B12}" type="presOf" srcId="{BBDE07B8-A171-44D6-BF4F-E2ABC5E77721}" destId="{7A6517B0-34F4-464A-99D0-A285C9D8F274}" srcOrd="0" destOrd="0" presId="urn:microsoft.com/office/officeart/2005/8/layout/process5"/>
    <dgm:cxn modelId="{1EF16DF7-ECBC-4E19-A296-36A2573FBA10}" type="presOf" srcId="{95B63DB4-7F3F-41E2-A631-3111250FDCC0}" destId="{5454A748-377B-42C5-94AD-A43BCB91D6BF}" srcOrd="0" destOrd="0" presId="urn:microsoft.com/office/officeart/2005/8/layout/process5"/>
    <dgm:cxn modelId="{B070C98E-E07D-45CF-B4D3-69C5DF3EBC69}" type="presOf" srcId="{48376262-2E1B-4F8A-96C1-52294D5ED20D}" destId="{743E6644-2432-45E9-B93E-2CAC314B7295}" srcOrd="1" destOrd="0" presId="urn:microsoft.com/office/officeart/2005/8/layout/process5"/>
    <dgm:cxn modelId="{9FAFB36E-D923-475C-9D7C-1D3F54DBE2FF}" type="presOf" srcId="{5F9B830E-8744-4EA5-A43B-1698444CAA20}" destId="{48BC9EA2-9E2B-4632-BBE4-9F7ACB2B0CB8}" srcOrd="0" destOrd="0" presId="urn:microsoft.com/office/officeart/2005/8/layout/process5"/>
    <dgm:cxn modelId="{03E7C88A-BAA6-49B9-90BC-AE217409137C}" srcId="{DFBD388A-4D12-483F-97EE-17043284C247}" destId="{BBDE07B8-A171-44D6-BF4F-E2ABC5E77721}" srcOrd="6" destOrd="0" parTransId="{89E72702-1068-4CEC-8656-813043E69985}" sibTransId="{5265AE51-4C28-447E-ABD7-8588AD7FE34E}"/>
    <dgm:cxn modelId="{2EFB2D85-253D-4928-A98E-08EED1385249}" srcId="{DFBD388A-4D12-483F-97EE-17043284C247}" destId="{9856BBD2-0583-444D-91D6-1CEFE28DDAEF}" srcOrd="3" destOrd="0" parTransId="{08568476-08A0-4329-949A-FD357E030855}" sibTransId="{1BEEC4FC-FEA9-4A57-B56F-508C128B2F35}"/>
    <dgm:cxn modelId="{8718405D-4CEE-489C-B5C7-B3926370FA3D}" type="presOf" srcId="{1F591783-060D-42F7-915D-1E1B79861DDD}" destId="{61A748E7-20B5-445D-8715-BFB433E2E49F}" srcOrd="0" destOrd="0" presId="urn:microsoft.com/office/officeart/2005/8/layout/process5"/>
    <dgm:cxn modelId="{4119E52B-DF21-4DE5-9765-8259F96DE0AC}" type="presOf" srcId="{5265AE51-4C28-447E-ABD7-8588AD7FE34E}" destId="{3D1B189A-1252-4B25-AFB6-9DC1BE700EFD}" srcOrd="1" destOrd="0" presId="urn:microsoft.com/office/officeart/2005/8/layout/process5"/>
    <dgm:cxn modelId="{7200BC23-A645-4AB3-A5C0-4BA23BDD2D31}" type="presOf" srcId="{55BC551A-180C-460A-8B0C-EB8389CEC6FF}" destId="{FD5956E9-3746-454A-BDEA-35B22052C0A8}" srcOrd="1" destOrd="0" presId="urn:microsoft.com/office/officeart/2005/8/layout/process5"/>
    <dgm:cxn modelId="{70AC408C-B02A-4972-8794-2C975A8E9BEE}" srcId="{DFBD388A-4D12-483F-97EE-17043284C247}" destId="{601C965F-FBD6-49A9-97A1-5150588B7993}" srcOrd="1" destOrd="0" parTransId="{DA6C164C-18CB-430D-BE22-DF7003C5B54D}" sibTransId="{55BC551A-180C-460A-8B0C-EB8389CEC6FF}"/>
    <dgm:cxn modelId="{6363E41A-6968-4FDF-949A-52D07CBE6913}" type="presOf" srcId="{EFEEFB26-1712-4302-8BC1-ED227F4503D1}" destId="{EE321657-F81B-46D0-BCF9-A024DBE88A49}" srcOrd="0" destOrd="0" presId="urn:microsoft.com/office/officeart/2005/8/layout/process5"/>
    <dgm:cxn modelId="{2B3495D2-D09F-41CF-B7D7-ED6BB69B991C}" srcId="{DFBD388A-4D12-483F-97EE-17043284C247}" destId="{95B63DB4-7F3F-41E2-A631-3111250FDCC0}" srcOrd="2" destOrd="0" parTransId="{C8AC0E79-1845-4663-BCB4-FB49E37B3F90}" sibTransId="{4CDD86AF-764C-424B-9D17-1DCA2753A529}"/>
    <dgm:cxn modelId="{2E099FA2-3CAE-45AB-8B84-35103AE2548D}" type="presOf" srcId="{9856BBD2-0583-444D-91D6-1CEFE28DDAEF}" destId="{89838CF9-50E6-4760-9E3E-53D82FE3A4C2}" srcOrd="0" destOrd="0" presId="urn:microsoft.com/office/officeart/2005/8/layout/process5"/>
    <dgm:cxn modelId="{9DBE5E61-6586-4808-B39E-4AC690C50CE8}" srcId="{DFBD388A-4D12-483F-97EE-17043284C247}" destId="{EC18CE50-0607-43EE-B85A-354330FE3B9C}" srcOrd="4" destOrd="0" parTransId="{A1BC8E73-2682-4453-9AA2-7D531FF3FCB6}" sibTransId="{48376262-2E1B-4F8A-96C1-52294D5ED20D}"/>
    <dgm:cxn modelId="{F69114F3-D3E1-4C59-B406-AC8A08878A02}" type="presOf" srcId="{DFBD388A-4D12-483F-97EE-17043284C247}" destId="{85481C49-885B-4C0E-A1A2-42A012279CD5}" srcOrd="0" destOrd="0" presId="urn:microsoft.com/office/officeart/2005/8/layout/process5"/>
    <dgm:cxn modelId="{EC4C32AA-E857-4F66-AE47-BCFA763ABD63}" type="presOf" srcId="{7BB2E568-5C84-4463-842D-E8AC0325EF28}" destId="{0774E376-BA76-4F84-B65B-59F10C7BEC47}" srcOrd="1" destOrd="0" presId="urn:microsoft.com/office/officeart/2005/8/layout/process5"/>
    <dgm:cxn modelId="{42CFC9A7-C319-4C81-B2BC-7453E11A81FB}" type="presOf" srcId="{EC18CE50-0607-43EE-B85A-354330FE3B9C}" destId="{C7C991CA-794F-43E9-8199-3AE6AF9B5E36}" srcOrd="0" destOrd="0" presId="urn:microsoft.com/office/officeart/2005/8/layout/process5"/>
    <dgm:cxn modelId="{50ADAA0B-0095-4497-9C22-BD21D5DF11BF}" type="presOf" srcId="{48376262-2E1B-4F8A-96C1-52294D5ED20D}" destId="{CA59619D-0BBA-4E9B-97EC-F26A52620A35}" srcOrd="0" destOrd="0" presId="urn:microsoft.com/office/officeart/2005/8/layout/process5"/>
    <dgm:cxn modelId="{C38EF747-0019-47CF-AAB2-AF30E1695D28}" srcId="{DFBD388A-4D12-483F-97EE-17043284C247}" destId="{EFEEFB26-1712-4302-8BC1-ED227F4503D1}" srcOrd="0" destOrd="0" parTransId="{DDFB995A-FF93-47DB-AC58-2326C3125968}" sibTransId="{5F9B830E-8744-4EA5-A43B-1698444CAA20}"/>
    <dgm:cxn modelId="{B665D618-056A-4732-B6FB-B1DB03C00712}" type="presOf" srcId="{601C965F-FBD6-49A9-97A1-5150588B7993}" destId="{69ED7545-CB56-4906-9BC1-323D2D0DF6C4}" srcOrd="0" destOrd="0" presId="urn:microsoft.com/office/officeart/2005/8/layout/process5"/>
    <dgm:cxn modelId="{896B4884-6EFB-4198-8C99-4A478E2C6CC5}" type="presOf" srcId="{7BB2E568-5C84-4463-842D-E8AC0325EF28}" destId="{0CE654A0-24AC-4247-86C6-39BC529A45F7}" srcOrd="0" destOrd="0" presId="urn:microsoft.com/office/officeart/2005/8/layout/process5"/>
    <dgm:cxn modelId="{171567CA-FC06-414E-8E74-37877C097AB2}" type="presOf" srcId="{5265AE51-4C28-447E-ABD7-8588AD7FE34E}" destId="{B039FC85-5A6A-4310-A7D2-DA8019E215EC}" srcOrd="0" destOrd="0" presId="urn:microsoft.com/office/officeart/2005/8/layout/process5"/>
    <dgm:cxn modelId="{03017998-686F-4652-8CAA-864B52AEE3BE}" type="presOf" srcId="{55BC551A-180C-460A-8B0C-EB8389CEC6FF}" destId="{B080F1C7-8632-44C4-9688-CF46AAB69E38}" srcOrd="0" destOrd="0" presId="urn:microsoft.com/office/officeart/2005/8/layout/process5"/>
    <dgm:cxn modelId="{CD8902AE-3D2F-4EF4-9606-BE7C825C97A2}" srcId="{DFBD388A-4D12-483F-97EE-17043284C247}" destId="{9C66055F-BC3D-4469-8553-AEA2029AE41E}" srcOrd="5" destOrd="0" parTransId="{633BA558-CA0B-432E-89C9-E470FDE90F0E}" sibTransId="{7BB2E568-5C84-4463-842D-E8AC0325EF28}"/>
    <dgm:cxn modelId="{67A5D395-A9A7-4E53-A7F9-5925DC56C7B2}" type="presParOf" srcId="{85481C49-885B-4C0E-A1A2-42A012279CD5}" destId="{EE321657-F81B-46D0-BCF9-A024DBE88A49}" srcOrd="0" destOrd="0" presId="urn:microsoft.com/office/officeart/2005/8/layout/process5"/>
    <dgm:cxn modelId="{23BBFB13-9916-46E8-AD51-BDBF5615AF1A}" type="presParOf" srcId="{85481C49-885B-4C0E-A1A2-42A012279CD5}" destId="{48BC9EA2-9E2B-4632-BBE4-9F7ACB2B0CB8}" srcOrd="1" destOrd="0" presId="urn:microsoft.com/office/officeart/2005/8/layout/process5"/>
    <dgm:cxn modelId="{69EC54D4-B9E4-4674-8768-BA7E24132797}" type="presParOf" srcId="{48BC9EA2-9E2B-4632-BBE4-9F7ACB2B0CB8}" destId="{17206D77-F329-468B-8DAD-95046F8162AB}" srcOrd="0" destOrd="0" presId="urn:microsoft.com/office/officeart/2005/8/layout/process5"/>
    <dgm:cxn modelId="{2A23EC73-74C8-49FF-821B-B94237FCE4D1}" type="presParOf" srcId="{85481C49-885B-4C0E-A1A2-42A012279CD5}" destId="{69ED7545-CB56-4906-9BC1-323D2D0DF6C4}" srcOrd="2" destOrd="0" presId="urn:microsoft.com/office/officeart/2005/8/layout/process5"/>
    <dgm:cxn modelId="{D40731B3-D78A-401F-8DDA-62805A87FE40}" type="presParOf" srcId="{85481C49-885B-4C0E-A1A2-42A012279CD5}" destId="{B080F1C7-8632-44C4-9688-CF46AAB69E38}" srcOrd="3" destOrd="0" presId="urn:microsoft.com/office/officeart/2005/8/layout/process5"/>
    <dgm:cxn modelId="{E4A7CF9B-C44F-4A47-A4CD-3A0C5F7B6F9B}" type="presParOf" srcId="{B080F1C7-8632-44C4-9688-CF46AAB69E38}" destId="{FD5956E9-3746-454A-BDEA-35B22052C0A8}" srcOrd="0" destOrd="0" presId="urn:microsoft.com/office/officeart/2005/8/layout/process5"/>
    <dgm:cxn modelId="{18275C04-8AD7-48F7-A927-035A84FE3DE3}" type="presParOf" srcId="{85481C49-885B-4C0E-A1A2-42A012279CD5}" destId="{5454A748-377B-42C5-94AD-A43BCB91D6BF}" srcOrd="4" destOrd="0" presId="urn:microsoft.com/office/officeart/2005/8/layout/process5"/>
    <dgm:cxn modelId="{72D5E0B6-ABAD-4837-89BC-23F97D1C13B8}" type="presParOf" srcId="{85481C49-885B-4C0E-A1A2-42A012279CD5}" destId="{01875D04-9D39-44AB-BB21-AAC65B8663E7}" srcOrd="5" destOrd="0" presId="urn:microsoft.com/office/officeart/2005/8/layout/process5"/>
    <dgm:cxn modelId="{D334FD7A-9F4F-48D5-88C4-A76070B61DF8}" type="presParOf" srcId="{01875D04-9D39-44AB-BB21-AAC65B8663E7}" destId="{04DD1222-8B41-48C6-9C4C-EC24B6010E78}" srcOrd="0" destOrd="0" presId="urn:microsoft.com/office/officeart/2005/8/layout/process5"/>
    <dgm:cxn modelId="{662C6FC6-F8C9-4137-8153-9D974FC053C8}" type="presParOf" srcId="{85481C49-885B-4C0E-A1A2-42A012279CD5}" destId="{89838CF9-50E6-4760-9E3E-53D82FE3A4C2}" srcOrd="6" destOrd="0" presId="urn:microsoft.com/office/officeart/2005/8/layout/process5"/>
    <dgm:cxn modelId="{CA6633C9-2BA3-498B-BD01-BB5F25FBB780}" type="presParOf" srcId="{85481C49-885B-4C0E-A1A2-42A012279CD5}" destId="{B5B61A1D-F345-420C-A254-92664431C95B}" srcOrd="7" destOrd="0" presId="urn:microsoft.com/office/officeart/2005/8/layout/process5"/>
    <dgm:cxn modelId="{5892751F-4488-4E85-B2AF-D188F8095D76}" type="presParOf" srcId="{B5B61A1D-F345-420C-A254-92664431C95B}" destId="{6BA20FD3-7822-4C8D-A187-D34768B1B86A}" srcOrd="0" destOrd="0" presId="urn:microsoft.com/office/officeart/2005/8/layout/process5"/>
    <dgm:cxn modelId="{20E5EC42-A8CB-48B4-88A6-93906C227BDE}" type="presParOf" srcId="{85481C49-885B-4C0E-A1A2-42A012279CD5}" destId="{C7C991CA-794F-43E9-8199-3AE6AF9B5E36}" srcOrd="8" destOrd="0" presId="urn:microsoft.com/office/officeart/2005/8/layout/process5"/>
    <dgm:cxn modelId="{D1E3C168-E217-4804-824D-D6FBC70AB70B}" type="presParOf" srcId="{85481C49-885B-4C0E-A1A2-42A012279CD5}" destId="{CA59619D-0BBA-4E9B-97EC-F26A52620A35}" srcOrd="9" destOrd="0" presId="urn:microsoft.com/office/officeart/2005/8/layout/process5"/>
    <dgm:cxn modelId="{4608C8ED-64C9-4513-B86C-5F6DCB252125}" type="presParOf" srcId="{CA59619D-0BBA-4E9B-97EC-F26A52620A35}" destId="{743E6644-2432-45E9-B93E-2CAC314B7295}" srcOrd="0" destOrd="0" presId="urn:microsoft.com/office/officeart/2005/8/layout/process5"/>
    <dgm:cxn modelId="{405ED8E5-45BB-40AE-978A-9536A325BABA}" type="presParOf" srcId="{85481C49-885B-4C0E-A1A2-42A012279CD5}" destId="{7480ADC2-0E4C-48FF-9E37-1804D37D5B25}" srcOrd="10" destOrd="0" presId="urn:microsoft.com/office/officeart/2005/8/layout/process5"/>
    <dgm:cxn modelId="{B1B66F89-3734-4A9B-A776-99E6BE979F71}" type="presParOf" srcId="{85481C49-885B-4C0E-A1A2-42A012279CD5}" destId="{0CE654A0-24AC-4247-86C6-39BC529A45F7}" srcOrd="11" destOrd="0" presId="urn:microsoft.com/office/officeart/2005/8/layout/process5"/>
    <dgm:cxn modelId="{6779E6E5-C5B7-4EC8-90E5-BA5327434946}" type="presParOf" srcId="{0CE654A0-24AC-4247-86C6-39BC529A45F7}" destId="{0774E376-BA76-4F84-B65B-59F10C7BEC47}" srcOrd="0" destOrd="0" presId="urn:microsoft.com/office/officeart/2005/8/layout/process5"/>
    <dgm:cxn modelId="{85BF5525-3813-4E0C-8852-E404D64BCB70}" type="presParOf" srcId="{85481C49-885B-4C0E-A1A2-42A012279CD5}" destId="{7A6517B0-34F4-464A-99D0-A285C9D8F274}" srcOrd="12" destOrd="0" presId="urn:microsoft.com/office/officeart/2005/8/layout/process5"/>
    <dgm:cxn modelId="{1B48AA2F-F911-458C-BD58-3933BB4C8E00}" type="presParOf" srcId="{85481C49-885B-4C0E-A1A2-42A012279CD5}" destId="{B039FC85-5A6A-4310-A7D2-DA8019E215EC}" srcOrd="13" destOrd="0" presId="urn:microsoft.com/office/officeart/2005/8/layout/process5"/>
    <dgm:cxn modelId="{33374742-7E9B-400F-94D6-387C66C3315B}" type="presParOf" srcId="{B039FC85-5A6A-4310-A7D2-DA8019E215EC}" destId="{3D1B189A-1252-4B25-AFB6-9DC1BE700EFD}" srcOrd="0" destOrd="0" presId="urn:microsoft.com/office/officeart/2005/8/layout/process5"/>
    <dgm:cxn modelId="{B84B1D0D-4894-4C6A-927A-1AF58591AA2E}" type="presParOf" srcId="{85481C49-885B-4C0E-A1A2-42A012279CD5}" destId="{61A748E7-20B5-445D-8715-BFB433E2E49F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BD388A-4D12-483F-97EE-17043284C247}" type="doc">
      <dgm:prSet loTypeId="urn:microsoft.com/office/officeart/2005/8/layout/bProcess3" loCatId="process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B34F7F89-F5C5-4F13-B35A-713C874FE3BC}">
      <dgm:prSet phldrT="[Текст]" custT="1"/>
      <dgm:spPr/>
      <dgm:t>
        <a:bodyPr/>
        <a:lstStyle/>
        <a:p>
          <a:r>
            <a:rPr lang="ru-RU" sz="2400" b="1" dirty="0" smtClean="0">
              <a:latin typeface="Monotype Corsiva" pitchFamily="66" charset="0"/>
            </a:rPr>
            <a:t>Уголок для родителей</a:t>
          </a:r>
          <a:endParaRPr lang="ru-RU" sz="2400" b="1" dirty="0">
            <a:latin typeface="Monotype Corsiva" pitchFamily="66" charset="0"/>
          </a:endParaRPr>
        </a:p>
      </dgm:t>
    </dgm:pt>
    <dgm:pt modelId="{AED37B18-D261-4416-B203-4FB6522A1FEF}" type="parTrans" cxnId="{0AEC7BF7-260F-4D59-AE07-09A5ECCB5776}">
      <dgm:prSet/>
      <dgm:spPr/>
      <dgm:t>
        <a:bodyPr/>
        <a:lstStyle/>
        <a:p>
          <a:endParaRPr lang="ru-RU"/>
        </a:p>
      </dgm:t>
    </dgm:pt>
    <dgm:pt modelId="{0302F757-F390-4C1C-8B5D-AAA2E826892F}" type="sibTrans" cxnId="{0AEC7BF7-260F-4D59-AE07-09A5ECCB5776}">
      <dgm:prSet/>
      <dgm:spPr/>
      <dgm:t>
        <a:bodyPr/>
        <a:lstStyle/>
        <a:p>
          <a:endParaRPr lang="ru-RU" dirty="0"/>
        </a:p>
      </dgm:t>
    </dgm:pt>
    <dgm:pt modelId="{326C7F10-3709-4515-BF98-A199232E7A69}">
      <dgm:prSet phldrT="[Текст]" custT="1"/>
      <dgm:spPr/>
      <dgm:t>
        <a:bodyPr/>
        <a:lstStyle/>
        <a:p>
          <a:r>
            <a:rPr lang="ru-RU" sz="2400" b="1" dirty="0" smtClean="0">
              <a:latin typeface="Monotype Corsiva" pitchFamily="66" charset="0"/>
            </a:rPr>
            <a:t>Сайты детского сада и группы</a:t>
          </a:r>
          <a:endParaRPr lang="ru-RU" sz="2400" b="1" dirty="0">
            <a:latin typeface="Monotype Corsiva" pitchFamily="66" charset="0"/>
          </a:endParaRPr>
        </a:p>
      </dgm:t>
    </dgm:pt>
    <dgm:pt modelId="{FC4E6A25-A335-4540-855D-3ADA80B2EE60}" type="parTrans" cxnId="{1BDF02A2-DBE2-4CAB-B9A5-4C8E31AA2D3D}">
      <dgm:prSet/>
      <dgm:spPr/>
      <dgm:t>
        <a:bodyPr/>
        <a:lstStyle/>
        <a:p>
          <a:endParaRPr lang="ru-RU"/>
        </a:p>
      </dgm:t>
    </dgm:pt>
    <dgm:pt modelId="{0F77B774-BB3A-4C0C-A758-E0D1BF7B87F3}" type="sibTrans" cxnId="{1BDF02A2-DBE2-4CAB-B9A5-4C8E31AA2D3D}">
      <dgm:prSet/>
      <dgm:spPr/>
      <dgm:t>
        <a:bodyPr/>
        <a:lstStyle/>
        <a:p>
          <a:endParaRPr lang="ru-RU" dirty="0"/>
        </a:p>
      </dgm:t>
    </dgm:pt>
    <dgm:pt modelId="{FB0AA5F3-50B8-42E0-BF1C-6E8CEAED322B}">
      <dgm:prSet phldrT="[Текст]" custT="1"/>
      <dgm:spPr/>
      <dgm:t>
        <a:bodyPr/>
        <a:lstStyle/>
        <a:p>
          <a:r>
            <a:rPr lang="ru-RU" sz="2800" b="1" dirty="0" smtClean="0">
              <a:latin typeface="Monotype Corsiva" pitchFamily="66" charset="0"/>
            </a:rPr>
            <a:t>Стенды</a:t>
          </a:r>
          <a:endParaRPr lang="ru-RU" sz="2800" b="1" dirty="0">
            <a:latin typeface="Monotype Corsiva" pitchFamily="66" charset="0"/>
          </a:endParaRPr>
        </a:p>
      </dgm:t>
    </dgm:pt>
    <dgm:pt modelId="{3E9739AB-CA41-4C5F-B701-69ABC0F1BADD}" type="parTrans" cxnId="{579835EB-C7AB-48BA-95B6-E90C2F40EFE4}">
      <dgm:prSet/>
      <dgm:spPr/>
      <dgm:t>
        <a:bodyPr/>
        <a:lstStyle/>
        <a:p>
          <a:endParaRPr lang="ru-RU"/>
        </a:p>
      </dgm:t>
    </dgm:pt>
    <dgm:pt modelId="{B3CA6149-FCE4-4F0C-97D9-00FA70A64E9C}" type="sibTrans" cxnId="{579835EB-C7AB-48BA-95B6-E90C2F40EFE4}">
      <dgm:prSet/>
      <dgm:spPr/>
      <dgm:t>
        <a:bodyPr/>
        <a:lstStyle/>
        <a:p>
          <a:endParaRPr lang="ru-RU" dirty="0"/>
        </a:p>
      </dgm:t>
    </dgm:pt>
    <dgm:pt modelId="{D548D0D5-CB78-4C00-9EAD-686E199D5CEB}">
      <dgm:prSet phldrT="[Текст]" custT="1"/>
      <dgm:spPr/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Выставки рисунков и фотографий</a:t>
          </a:r>
          <a:endParaRPr lang="ru-RU" sz="2000" b="1" dirty="0">
            <a:latin typeface="Monotype Corsiva" pitchFamily="66" charset="0"/>
          </a:endParaRPr>
        </a:p>
      </dgm:t>
    </dgm:pt>
    <dgm:pt modelId="{A9D13B71-BF09-48F6-BCBA-E7455F9E35EF}" type="parTrans" cxnId="{9B5433CC-11B9-4ACC-942D-1925FD5BE2BA}">
      <dgm:prSet/>
      <dgm:spPr/>
      <dgm:t>
        <a:bodyPr/>
        <a:lstStyle/>
        <a:p>
          <a:endParaRPr lang="ru-RU"/>
        </a:p>
      </dgm:t>
    </dgm:pt>
    <dgm:pt modelId="{A5C94DE8-F1AA-42D3-AA42-8E8C428286BD}" type="sibTrans" cxnId="{9B5433CC-11B9-4ACC-942D-1925FD5BE2BA}">
      <dgm:prSet/>
      <dgm:spPr/>
      <dgm:t>
        <a:bodyPr/>
        <a:lstStyle/>
        <a:p>
          <a:endParaRPr lang="ru-RU" dirty="0"/>
        </a:p>
      </dgm:t>
    </dgm:pt>
    <dgm:pt modelId="{71EDB08B-6BC6-480A-B94A-FA76912BEA4A}">
      <dgm:prSet phldrT="[Текст]" custT="1"/>
      <dgm:spPr/>
      <dgm:t>
        <a:bodyPr/>
        <a:lstStyle/>
        <a:p>
          <a:r>
            <a:rPr lang="ru-RU" sz="1800" dirty="0" smtClean="0"/>
            <a:t> </a:t>
          </a:r>
          <a:r>
            <a:rPr lang="ru-RU" sz="2400" b="1" dirty="0" smtClean="0">
              <a:latin typeface="Monotype Corsiva" pitchFamily="66" charset="0"/>
            </a:rPr>
            <a:t>Папки - передвижки</a:t>
          </a:r>
          <a:endParaRPr lang="ru-RU" sz="1800" b="1" dirty="0">
            <a:latin typeface="Monotype Corsiva" pitchFamily="66" charset="0"/>
          </a:endParaRPr>
        </a:p>
      </dgm:t>
    </dgm:pt>
    <dgm:pt modelId="{FCB91641-F4B2-49EE-8B7D-A7AD528A9E63}" type="parTrans" cxnId="{31EB69F9-E267-4330-8268-C52C2DF3B3B3}">
      <dgm:prSet/>
      <dgm:spPr/>
      <dgm:t>
        <a:bodyPr/>
        <a:lstStyle/>
        <a:p>
          <a:endParaRPr lang="ru-RU"/>
        </a:p>
      </dgm:t>
    </dgm:pt>
    <dgm:pt modelId="{A087A199-2149-4D4D-B710-C79470B81C02}" type="sibTrans" cxnId="{31EB69F9-E267-4330-8268-C52C2DF3B3B3}">
      <dgm:prSet/>
      <dgm:spPr/>
      <dgm:t>
        <a:bodyPr/>
        <a:lstStyle/>
        <a:p>
          <a:endParaRPr lang="ru-RU" dirty="0"/>
        </a:p>
      </dgm:t>
    </dgm:pt>
    <dgm:pt modelId="{93CFD386-E487-4D86-B1D5-3627E7252E93}">
      <dgm:prSet custT="1"/>
      <dgm:spPr/>
      <dgm:t>
        <a:bodyPr/>
        <a:lstStyle/>
        <a:p>
          <a:r>
            <a:rPr lang="ru-RU" sz="2400" b="1" dirty="0" smtClean="0">
              <a:latin typeface="Monotype Corsiva" pitchFamily="66" charset="0"/>
            </a:rPr>
            <a:t>Памятки для родителей</a:t>
          </a:r>
          <a:endParaRPr lang="ru-RU" sz="2400" b="1" dirty="0">
            <a:latin typeface="Monotype Corsiva" pitchFamily="66" charset="0"/>
          </a:endParaRPr>
        </a:p>
      </dgm:t>
    </dgm:pt>
    <dgm:pt modelId="{04653A0B-581E-45AB-8E55-AB7AB25A35A1}" type="parTrans" cxnId="{ABACD814-B671-4E22-94AA-3851EF7380CC}">
      <dgm:prSet/>
      <dgm:spPr/>
      <dgm:t>
        <a:bodyPr/>
        <a:lstStyle/>
        <a:p>
          <a:endParaRPr lang="ru-RU"/>
        </a:p>
      </dgm:t>
    </dgm:pt>
    <dgm:pt modelId="{60CDAFAC-9CE5-4928-B758-1703896C5DEC}" type="sibTrans" cxnId="{ABACD814-B671-4E22-94AA-3851EF7380CC}">
      <dgm:prSet/>
      <dgm:spPr/>
      <dgm:t>
        <a:bodyPr/>
        <a:lstStyle/>
        <a:p>
          <a:endParaRPr lang="ru-RU"/>
        </a:p>
      </dgm:t>
    </dgm:pt>
    <dgm:pt modelId="{162BCD3C-8049-4F03-8D84-C53CBB79C8A7}" type="pres">
      <dgm:prSet presAssocID="{DFBD388A-4D12-483F-97EE-17043284C2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27FAC0-A6D4-4527-9C9E-65971429163C}" type="pres">
      <dgm:prSet presAssocID="{B34F7F89-F5C5-4F13-B35A-713C874FE3B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E3E75-A172-48A4-90AE-B555C939FAEC}" type="pres">
      <dgm:prSet presAssocID="{0302F757-F390-4C1C-8B5D-AAA2E826892F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C79BB7D-422A-4D4B-A583-563F050D2FCE}" type="pres">
      <dgm:prSet presAssocID="{0302F757-F390-4C1C-8B5D-AAA2E826892F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900DC029-E7D5-4E5C-BC32-B6314FB754AF}" type="pres">
      <dgm:prSet presAssocID="{D548D0D5-CB78-4C00-9EAD-686E199D5CE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5FC20-A80C-4B23-A518-7999A5CE7DBE}" type="pres">
      <dgm:prSet presAssocID="{A5C94DE8-F1AA-42D3-AA42-8E8C428286BD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797A7A8-FECC-4BE2-88C4-8C11639D827A}" type="pres">
      <dgm:prSet presAssocID="{A5C94DE8-F1AA-42D3-AA42-8E8C428286BD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92CFBCC1-02A6-4ED4-B3EA-747786B5F56E}" type="pres">
      <dgm:prSet presAssocID="{326C7F10-3709-4515-BF98-A199232E7A6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F1EDF-B3F9-43C0-A3A9-2CF2B9314248}" type="pres">
      <dgm:prSet presAssocID="{0F77B774-BB3A-4C0C-A758-E0D1BF7B87F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5762387-FF16-4EB9-A034-1E6B349A9792}" type="pres">
      <dgm:prSet presAssocID="{0F77B774-BB3A-4C0C-A758-E0D1BF7B87F3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31110F73-DD2D-47C6-B809-B4045D30816A}" type="pres">
      <dgm:prSet presAssocID="{71EDB08B-6BC6-480A-B94A-FA76912BEA4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5521F-A6B5-4A71-BCEE-AD53BF70C51F}" type="pres">
      <dgm:prSet presAssocID="{A087A199-2149-4D4D-B710-C79470B81C0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7DF0192-77BA-4891-9A71-99E6A5D3DDDF}" type="pres">
      <dgm:prSet presAssocID="{A087A199-2149-4D4D-B710-C79470B81C02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8461DBE2-4A19-4947-9322-07693787B41B}" type="pres">
      <dgm:prSet presAssocID="{FB0AA5F3-50B8-42E0-BF1C-6E8CEAED322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0F622-ADF9-419C-9793-73C864E14012}" type="pres">
      <dgm:prSet presAssocID="{B3CA6149-FCE4-4F0C-97D9-00FA70A64E9C}" presName="sibTrans" presStyleLbl="sibTrans1D1" presStyleIdx="4" presStyleCnt="5"/>
      <dgm:spPr/>
      <dgm:t>
        <a:bodyPr/>
        <a:lstStyle/>
        <a:p>
          <a:endParaRPr lang="ru-RU"/>
        </a:p>
      </dgm:t>
    </dgm:pt>
    <dgm:pt modelId="{98E14382-8085-4F87-8828-6A5697A60422}" type="pres">
      <dgm:prSet presAssocID="{B3CA6149-FCE4-4F0C-97D9-00FA70A64E9C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A0D9496D-6F22-4386-BC40-6C1912911F94}" type="pres">
      <dgm:prSet presAssocID="{93CFD386-E487-4D86-B1D5-3627E7252E9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3A6CA-F0D0-4EBF-A163-4235AF092BF6}" type="presOf" srcId="{A087A199-2149-4D4D-B710-C79470B81C02}" destId="{57DF0192-77BA-4891-9A71-99E6A5D3DDDF}" srcOrd="1" destOrd="0" presId="urn:microsoft.com/office/officeart/2005/8/layout/bProcess3"/>
    <dgm:cxn modelId="{0AEC7BF7-260F-4D59-AE07-09A5ECCB5776}" srcId="{DFBD388A-4D12-483F-97EE-17043284C247}" destId="{B34F7F89-F5C5-4F13-B35A-713C874FE3BC}" srcOrd="0" destOrd="0" parTransId="{AED37B18-D261-4416-B203-4FB6522A1FEF}" sibTransId="{0302F757-F390-4C1C-8B5D-AAA2E826892F}"/>
    <dgm:cxn modelId="{6A97037E-69ED-48FD-A54B-82E7B9F24DAE}" type="presOf" srcId="{D548D0D5-CB78-4C00-9EAD-686E199D5CEB}" destId="{900DC029-E7D5-4E5C-BC32-B6314FB754AF}" srcOrd="0" destOrd="0" presId="urn:microsoft.com/office/officeart/2005/8/layout/bProcess3"/>
    <dgm:cxn modelId="{48EE357B-A3E8-4C14-A1B4-0123EC88790F}" type="presOf" srcId="{326C7F10-3709-4515-BF98-A199232E7A69}" destId="{92CFBCC1-02A6-4ED4-B3EA-747786B5F56E}" srcOrd="0" destOrd="0" presId="urn:microsoft.com/office/officeart/2005/8/layout/bProcess3"/>
    <dgm:cxn modelId="{CF48D5D3-5B86-49CC-933F-B6D5A2C32281}" type="presOf" srcId="{71EDB08B-6BC6-480A-B94A-FA76912BEA4A}" destId="{31110F73-DD2D-47C6-B809-B4045D30816A}" srcOrd="0" destOrd="0" presId="urn:microsoft.com/office/officeart/2005/8/layout/bProcess3"/>
    <dgm:cxn modelId="{383DE1C0-D51D-41DF-9E63-0AA9F0E1C106}" type="presOf" srcId="{0302F757-F390-4C1C-8B5D-AAA2E826892F}" destId="{36BE3E75-A172-48A4-90AE-B555C939FAEC}" srcOrd="0" destOrd="0" presId="urn:microsoft.com/office/officeart/2005/8/layout/bProcess3"/>
    <dgm:cxn modelId="{CED9803B-1FFA-41CF-80DD-FD635DA42260}" type="presOf" srcId="{A087A199-2149-4D4D-B710-C79470B81C02}" destId="{5485521F-A6B5-4A71-BCEE-AD53BF70C51F}" srcOrd="0" destOrd="0" presId="urn:microsoft.com/office/officeart/2005/8/layout/bProcess3"/>
    <dgm:cxn modelId="{9243DF19-180F-496B-93AE-A40052BAE0C2}" type="presOf" srcId="{B3CA6149-FCE4-4F0C-97D9-00FA70A64E9C}" destId="{98E14382-8085-4F87-8828-6A5697A60422}" srcOrd="1" destOrd="0" presId="urn:microsoft.com/office/officeart/2005/8/layout/bProcess3"/>
    <dgm:cxn modelId="{97957BE2-303D-47B9-B4FA-7F5FE5C92CA5}" type="presOf" srcId="{0302F757-F390-4C1C-8B5D-AAA2E826892F}" destId="{1C79BB7D-422A-4D4B-A583-563F050D2FCE}" srcOrd="1" destOrd="0" presId="urn:microsoft.com/office/officeart/2005/8/layout/bProcess3"/>
    <dgm:cxn modelId="{9B5433CC-11B9-4ACC-942D-1925FD5BE2BA}" srcId="{DFBD388A-4D12-483F-97EE-17043284C247}" destId="{D548D0D5-CB78-4C00-9EAD-686E199D5CEB}" srcOrd="1" destOrd="0" parTransId="{A9D13B71-BF09-48F6-BCBA-E7455F9E35EF}" sibTransId="{A5C94DE8-F1AA-42D3-AA42-8E8C428286BD}"/>
    <dgm:cxn modelId="{1BDF02A2-DBE2-4CAB-B9A5-4C8E31AA2D3D}" srcId="{DFBD388A-4D12-483F-97EE-17043284C247}" destId="{326C7F10-3709-4515-BF98-A199232E7A69}" srcOrd="2" destOrd="0" parTransId="{FC4E6A25-A335-4540-855D-3ADA80B2EE60}" sibTransId="{0F77B774-BB3A-4C0C-A758-E0D1BF7B87F3}"/>
    <dgm:cxn modelId="{79242EF7-880C-4DAE-9F58-4F7A9818DB1B}" type="presOf" srcId="{B34F7F89-F5C5-4F13-B35A-713C874FE3BC}" destId="{C227FAC0-A6D4-4527-9C9E-65971429163C}" srcOrd="0" destOrd="0" presId="urn:microsoft.com/office/officeart/2005/8/layout/bProcess3"/>
    <dgm:cxn modelId="{0A49F073-0837-4831-BE61-CBC24F35CCF3}" type="presOf" srcId="{DFBD388A-4D12-483F-97EE-17043284C247}" destId="{162BCD3C-8049-4F03-8D84-C53CBB79C8A7}" srcOrd="0" destOrd="0" presId="urn:microsoft.com/office/officeart/2005/8/layout/bProcess3"/>
    <dgm:cxn modelId="{57E46E9B-52C3-464F-AF78-69FD06A59896}" type="presOf" srcId="{0F77B774-BB3A-4C0C-A758-E0D1BF7B87F3}" destId="{0ABF1EDF-B3F9-43C0-A3A9-2CF2B9314248}" srcOrd="0" destOrd="0" presId="urn:microsoft.com/office/officeart/2005/8/layout/bProcess3"/>
    <dgm:cxn modelId="{D5137AB1-F5BF-48C9-B7F0-523A7AD40274}" type="presOf" srcId="{A5C94DE8-F1AA-42D3-AA42-8E8C428286BD}" destId="{A797A7A8-FECC-4BE2-88C4-8C11639D827A}" srcOrd="1" destOrd="0" presId="urn:microsoft.com/office/officeart/2005/8/layout/bProcess3"/>
    <dgm:cxn modelId="{83082074-E613-4150-99ED-48173FD2EF50}" type="presOf" srcId="{B3CA6149-FCE4-4F0C-97D9-00FA70A64E9C}" destId="{F8F0F622-ADF9-419C-9793-73C864E14012}" srcOrd="0" destOrd="0" presId="urn:microsoft.com/office/officeart/2005/8/layout/bProcess3"/>
    <dgm:cxn modelId="{ED88527A-5E12-4E57-AF01-9B712BA38219}" type="presOf" srcId="{FB0AA5F3-50B8-42E0-BF1C-6E8CEAED322B}" destId="{8461DBE2-4A19-4947-9322-07693787B41B}" srcOrd="0" destOrd="0" presId="urn:microsoft.com/office/officeart/2005/8/layout/bProcess3"/>
    <dgm:cxn modelId="{ABACD814-B671-4E22-94AA-3851EF7380CC}" srcId="{DFBD388A-4D12-483F-97EE-17043284C247}" destId="{93CFD386-E487-4D86-B1D5-3627E7252E93}" srcOrd="5" destOrd="0" parTransId="{04653A0B-581E-45AB-8E55-AB7AB25A35A1}" sibTransId="{60CDAFAC-9CE5-4928-B758-1703896C5DEC}"/>
    <dgm:cxn modelId="{31EB69F9-E267-4330-8268-C52C2DF3B3B3}" srcId="{DFBD388A-4D12-483F-97EE-17043284C247}" destId="{71EDB08B-6BC6-480A-B94A-FA76912BEA4A}" srcOrd="3" destOrd="0" parTransId="{FCB91641-F4B2-49EE-8B7D-A7AD528A9E63}" sibTransId="{A087A199-2149-4D4D-B710-C79470B81C02}"/>
    <dgm:cxn modelId="{33694C27-8D81-44B7-A258-ACA506281978}" type="presOf" srcId="{0F77B774-BB3A-4C0C-A758-E0D1BF7B87F3}" destId="{35762387-FF16-4EB9-A034-1E6B349A9792}" srcOrd="1" destOrd="0" presId="urn:microsoft.com/office/officeart/2005/8/layout/bProcess3"/>
    <dgm:cxn modelId="{50F328D6-55C1-474D-A716-5AE4D955077A}" type="presOf" srcId="{A5C94DE8-F1AA-42D3-AA42-8E8C428286BD}" destId="{E0C5FC20-A80C-4B23-A518-7999A5CE7DBE}" srcOrd="0" destOrd="0" presId="urn:microsoft.com/office/officeart/2005/8/layout/bProcess3"/>
    <dgm:cxn modelId="{F8D76A52-9FCA-438A-8DCD-3A4DCB8B6167}" type="presOf" srcId="{93CFD386-E487-4D86-B1D5-3627E7252E93}" destId="{A0D9496D-6F22-4386-BC40-6C1912911F94}" srcOrd="0" destOrd="0" presId="urn:microsoft.com/office/officeart/2005/8/layout/bProcess3"/>
    <dgm:cxn modelId="{579835EB-C7AB-48BA-95B6-E90C2F40EFE4}" srcId="{DFBD388A-4D12-483F-97EE-17043284C247}" destId="{FB0AA5F3-50B8-42E0-BF1C-6E8CEAED322B}" srcOrd="4" destOrd="0" parTransId="{3E9739AB-CA41-4C5F-B701-69ABC0F1BADD}" sibTransId="{B3CA6149-FCE4-4F0C-97D9-00FA70A64E9C}"/>
    <dgm:cxn modelId="{8204E62A-E3E5-4BB6-90F6-3ECBD45FD9C9}" type="presParOf" srcId="{162BCD3C-8049-4F03-8D84-C53CBB79C8A7}" destId="{C227FAC0-A6D4-4527-9C9E-65971429163C}" srcOrd="0" destOrd="0" presId="urn:microsoft.com/office/officeart/2005/8/layout/bProcess3"/>
    <dgm:cxn modelId="{BBA709F7-A32E-44FB-BE54-2841621383F2}" type="presParOf" srcId="{162BCD3C-8049-4F03-8D84-C53CBB79C8A7}" destId="{36BE3E75-A172-48A4-90AE-B555C939FAEC}" srcOrd="1" destOrd="0" presId="urn:microsoft.com/office/officeart/2005/8/layout/bProcess3"/>
    <dgm:cxn modelId="{F667EBB0-1A74-44C0-9588-878A9A8EEC0B}" type="presParOf" srcId="{36BE3E75-A172-48A4-90AE-B555C939FAEC}" destId="{1C79BB7D-422A-4D4B-A583-563F050D2FCE}" srcOrd="0" destOrd="0" presId="urn:microsoft.com/office/officeart/2005/8/layout/bProcess3"/>
    <dgm:cxn modelId="{992FA143-77DE-481A-8A2E-30462C84E022}" type="presParOf" srcId="{162BCD3C-8049-4F03-8D84-C53CBB79C8A7}" destId="{900DC029-E7D5-4E5C-BC32-B6314FB754AF}" srcOrd="2" destOrd="0" presId="urn:microsoft.com/office/officeart/2005/8/layout/bProcess3"/>
    <dgm:cxn modelId="{DCE1C9DE-37CA-4C06-A997-C9F98A2C2DB6}" type="presParOf" srcId="{162BCD3C-8049-4F03-8D84-C53CBB79C8A7}" destId="{E0C5FC20-A80C-4B23-A518-7999A5CE7DBE}" srcOrd="3" destOrd="0" presId="urn:microsoft.com/office/officeart/2005/8/layout/bProcess3"/>
    <dgm:cxn modelId="{0039C937-9EF3-4BE0-9AD7-EEAAB87B8141}" type="presParOf" srcId="{E0C5FC20-A80C-4B23-A518-7999A5CE7DBE}" destId="{A797A7A8-FECC-4BE2-88C4-8C11639D827A}" srcOrd="0" destOrd="0" presId="urn:microsoft.com/office/officeart/2005/8/layout/bProcess3"/>
    <dgm:cxn modelId="{5F284065-E9D5-4E9F-9744-177EB01C4948}" type="presParOf" srcId="{162BCD3C-8049-4F03-8D84-C53CBB79C8A7}" destId="{92CFBCC1-02A6-4ED4-B3EA-747786B5F56E}" srcOrd="4" destOrd="0" presId="urn:microsoft.com/office/officeart/2005/8/layout/bProcess3"/>
    <dgm:cxn modelId="{2A1464D8-6CB9-4435-BF09-E676C6F154B3}" type="presParOf" srcId="{162BCD3C-8049-4F03-8D84-C53CBB79C8A7}" destId="{0ABF1EDF-B3F9-43C0-A3A9-2CF2B9314248}" srcOrd="5" destOrd="0" presId="urn:microsoft.com/office/officeart/2005/8/layout/bProcess3"/>
    <dgm:cxn modelId="{A7954E91-1006-4698-B235-896C9718C2A4}" type="presParOf" srcId="{0ABF1EDF-B3F9-43C0-A3A9-2CF2B9314248}" destId="{35762387-FF16-4EB9-A034-1E6B349A9792}" srcOrd="0" destOrd="0" presId="urn:microsoft.com/office/officeart/2005/8/layout/bProcess3"/>
    <dgm:cxn modelId="{88B47DB7-4004-480A-BB69-25FAFDD673BB}" type="presParOf" srcId="{162BCD3C-8049-4F03-8D84-C53CBB79C8A7}" destId="{31110F73-DD2D-47C6-B809-B4045D30816A}" srcOrd="6" destOrd="0" presId="urn:microsoft.com/office/officeart/2005/8/layout/bProcess3"/>
    <dgm:cxn modelId="{B860B4A5-9998-40C1-B65A-14D091071FD7}" type="presParOf" srcId="{162BCD3C-8049-4F03-8D84-C53CBB79C8A7}" destId="{5485521F-A6B5-4A71-BCEE-AD53BF70C51F}" srcOrd="7" destOrd="0" presId="urn:microsoft.com/office/officeart/2005/8/layout/bProcess3"/>
    <dgm:cxn modelId="{9D50687D-116A-4AA2-A225-09DA5BFBC0EE}" type="presParOf" srcId="{5485521F-A6B5-4A71-BCEE-AD53BF70C51F}" destId="{57DF0192-77BA-4891-9A71-99E6A5D3DDDF}" srcOrd="0" destOrd="0" presId="urn:microsoft.com/office/officeart/2005/8/layout/bProcess3"/>
    <dgm:cxn modelId="{9902D844-1858-4F68-B67B-D40EA677A1AE}" type="presParOf" srcId="{162BCD3C-8049-4F03-8D84-C53CBB79C8A7}" destId="{8461DBE2-4A19-4947-9322-07693787B41B}" srcOrd="8" destOrd="0" presId="urn:microsoft.com/office/officeart/2005/8/layout/bProcess3"/>
    <dgm:cxn modelId="{87F77725-B7A3-40CF-BB45-AFA5672D8977}" type="presParOf" srcId="{162BCD3C-8049-4F03-8D84-C53CBB79C8A7}" destId="{F8F0F622-ADF9-419C-9793-73C864E14012}" srcOrd="9" destOrd="0" presId="urn:microsoft.com/office/officeart/2005/8/layout/bProcess3"/>
    <dgm:cxn modelId="{AB407173-C3CF-4983-AEA1-DB44A9C08ABF}" type="presParOf" srcId="{F8F0F622-ADF9-419C-9793-73C864E14012}" destId="{98E14382-8085-4F87-8828-6A5697A60422}" srcOrd="0" destOrd="0" presId="urn:microsoft.com/office/officeart/2005/8/layout/bProcess3"/>
    <dgm:cxn modelId="{93B2C012-4155-44C1-A82F-82DADEE41991}" type="presParOf" srcId="{162BCD3C-8049-4F03-8D84-C53CBB79C8A7}" destId="{A0D9496D-6F22-4386-BC40-6C1912911F9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BD388A-4D12-483F-97EE-17043284C247}" type="doc">
      <dgm:prSet loTypeId="urn:microsoft.com/office/officeart/2005/8/layout/process5" loCatId="process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FEEFB26-1712-4302-8BC1-ED227F4503D1}">
      <dgm:prSet phldrT="[Текст]" custT="1"/>
      <dgm:spPr/>
      <dgm:t>
        <a:bodyPr/>
        <a:lstStyle/>
        <a:p>
          <a:r>
            <a:rPr lang="ru-RU" sz="2800" b="1" dirty="0" smtClean="0">
              <a:latin typeface="Monotype Corsiva" pitchFamily="66" charset="0"/>
            </a:rPr>
            <a:t>Опрос</a:t>
          </a:r>
          <a:endParaRPr lang="ru-RU" sz="2800" b="1" dirty="0">
            <a:latin typeface="Monotype Corsiva" pitchFamily="66" charset="0"/>
          </a:endParaRPr>
        </a:p>
      </dgm:t>
    </dgm:pt>
    <dgm:pt modelId="{DDFB995A-FF93-47DB-AC58-2326C3125968}" type="parTrans" cxnId="{C38EF747-0019-47CF-AAB2-AF30E1695D28}">
      <dgm:prSet/>
      <dgm:spPr/>
      <dgm:t>
        <a:bodyPr/>
        <a:lstStyle/>
        <a:p>
          <a:endParaRPr lang="ru-RU"/>
        </a:p>
      </dgm:t>
    </dgm:pt>
    <dgm:pt modelId="{5F9B830E-8744-4EA5-A43B-1698444CAA20}" type="sibTrans" cxnId="{C38EF747-0019-47CF-AAB2-AF30E1695D28}">
      <dgm:prSet/>
      <dgm:spPr/>
      <dgm:t>
        <a:bodyPr/>
        <a:lstStyle/>
        <a:p>
          <a:endParaRPr lang="ru-RU" dirty="0"/>
        </a:p>
      </dgm:t>
    </dgm:pt>
    <dgm:pt modelId="{BD8C8332-3277-4903-8083-CB908991EFCF}">
      <dgm:prSet phldrT="[Текст]" custT="1"/>
      <dgm:spPr/>
      <dgm:t>
        <a:bodyPr/>
        <a:lstStyle/>
        <a:p>
          <a:r>
            <a:rPr lang="ru-RU" sz="2800" b="1" dirty="0" smtClean="0">
              <a:latin typeface="Monotype Corsiva" pitchFamily="66" charset="0"/>
            </a:rPr>
            <a:t> Т</a:t>
          </a:r>
          <a:r>
            <a:rPr lang="ru-RU" sz="3200" b="1" dirty="0" smtClean="0">
              <a:latin typeface="Monotype Corsiva" pitchFamily="66" charset="0"/>
            </a:rPr>
            <a:t>есты</a:t>
          </a:r>
          <a:endParaRPr lang="ru-RU" sz="3200" b="1" dirty="0">
            <a:latin typeface="Monotype Corsiva" pitchFamily="66" charset="0"/>
          </a:endParaRPr>
        </a:p>
      </dgm:t>
    </dgm:pt>
    <dgm:pt modelId="{00FAE060-0229-40AA-A4F2-747A8AC2CC3B}" type="parTrans" cxnId="{C8F9C84F-9519-4279-A836-74B2E208E2AC}">
      <dgm:prSet/>
      <dgm:spPr/>
      <dgm:t>
        <a:bodyPr/>
        <a:lstStyle/>
        <a:p>
          <a:endParaRPr lang="ru-RU"/>
        </a:p>
      </dgm:t>
    </dgm:pt>
    <dgm:pt modelId="{C8D73FE6-7ED5-40CA-AB0E-AA433BAC4405}" type="sibTrans" cxnId="{C8F9C84F-9519-4279-A836-74B2E208E2AC}">
      <dgm:prSet/>
      <dgm:spPr/>
      <dgm:t>
        <a:bodyPr/>
        <a:lstStyle/>
        <a:p>
          <a:endParaRPr lang="ru-RU" dirty="0"/>
        </a:p>
      </dgm:t>
    </dgm:pt>
    <dgm:pt modelId="{EDEA3FE4-05D8-4C8D-8415-C3CD7B985723}">
      <dgm:prSet phldrT="[Текст]" custT="1"/>
      <dgm:spPr/>
      <dgm:t>
        <a:bodyPr/>
        <a:lstStyle/>
        <a:p>
          <a:r>
            <a:rPr lang="ru-RU" sz="1800" dirty="0" smtClean="0"/>
            <a:t> </a:t>
          </a:r>
          <a:r>
            <a:rPr lang="ru-RU" sz="2400" b="1" dirty="0" smtClean="0">
              <a:latin typeface="Monotype Corsiva" pitchFamily="66" charset="0"/>
            </a:rPr>
            <a:t>Анкетирование</a:t>
          </a:r>
          <a:endParaRPr lang="ru-RU" sz="2000" b="1" dirty="0">
            <a:latin typeface="Monotype Corsiva" pitchFamily="66" charset="0"/>
          </a:endParaRPr>
        </a:p>
      </dgm:t>
    </dgm:pt>
    <dgm:pt modelId="{CF2AF7C3-7E3A-4905-8903-18A693169F1C}" type="parTrans" cxnId="{6070E0CD-0459-4585-BEFC-5BAC2FE078A7}">
      <dgm:prSet/>
      <dgm:spPr/>
      <dgm:t>
        <a:bodyPr/>
        <a:lstStyle/>
        <a:p>
          <a:endParaRPr lang="ru-RU"/>
        </a:p>
      </dgm:t>
    </dgm:pt>
    <dgm:pt modelId="{9EB60F6C-89EC-42DF-8EEA-B8BF19612CD4}" type="sibTrans" cxnId="{6070E0CD-0459-4585-BEFC-5BAC2FE078A7}">
      <dgm:prSet/>
      <dgm:spPr/>
      <dgm:t>
        <a:bodyPr/>
        <a:lstStyle/>
        <a:p>
          <a:endParaRPr lang="ru-RU" dirty="0"/>
        </a:p>
      </dgm:t>
    </dgm:pt>
    <dgm:pt modelId="{648A41FE-6839-4746-9491-16CC67477C64}">
      <dgm:prSet phldrT="[Текст]" custT="1"/>
      <dgm:spPr/>
      <dgm:t>
        <a:bodyPr/>
        <a:lstStyle/>
        <a:p>
          <a:r>
            <a:rPr lang="ru-RU" sz="2400" b="1" dirty="0" smtClean="0">
              <a:latin typeface="Monotype Corsiva" pitchFamily="66" charset="0"/>
            </a:rPr>
            <a:t>«Почтовый ящик»</a:t>
          </a:r>
          <a:endParaRPr lang="ru-RU" sz="2400" b="1" dirty="0">
            <a:latin typeface="Monotype Corsiva" pitchFamily="66" charset="0"/>
          </a:endParaRPr>
        </a:p>
      </dgm:t>
    </dgm:pt>
    <dgm:pt modelId="{E2E38946-57B2-446E-B012-ADC002616B3F}" type="parTrans" cxnId="{4DC1E977-21C4-44E1-98C0-F9532B6D2652}">
      <dgm:prSet/>
      <dgm:spPr/>
      <dgm:t>
        <a:bodyPr/>
        <a:lstStyle/>
        <a:p>
          <a:endParaRPr lang="ru-RU"/>
        </a:p>
      </dgm:t>
    </dgm:pt>
    <dgm:pt modelId="{7BCEAB0F-0A3A-4B02-87FE-3E9F67D0A5D9}" type="sibTrans" cxnId="{4DC1E977-21C4-44E1-98C0-F9532B6D2652}">
      <dgm:prSet/>
      <dgm:spPr/>
      <dgm:t>
        <a:bodyPr/>
        <a:lstStyle/>
        <a:p>
          <a:endParaRPr lang="ru-RU" dirty="0"/>
        </a:p>
      </dgm:t>
    </dgm:pt>
    <dgm:pt modelId="{13101E4A-693C-4EC8-97FD-989F0B3063B6}">
      <dgm:prSet phldrT="[Текст]" custT="1"/>
      <dgm:spPr/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Информационные корзины</a:t>
          </a:r>
          <a:endParaRPr lang="ru-RU" sz="2000" b="1" dirty="0">
            <a:latin typeface="Monotype Corsiva" pitchFamily="66" charset="0"/>
          </a:endParaRPr>
        </a:p>
      </dgm:t>
    </dgm:pt>
    <dgm:pt modelId="{856FC2FC-81E2-4893-B5DE-E6A4DBC831C3}" type="parTrans" cxnId="{BAC5E914-B8E3-45FE-B466-1236D6AA0C54}">
      <dgm:prSet/>
      <dgm:spPr/>
      <dgm:t>
        <a:bodyPr/>
        <a:lstStyle/>
        <a:p>
          <a:endParaRPr lang="ru-RU"/>
        </a:p>
      </dgm:t>
    </dgm:pt>
    <dgm:pt modelId="{BEEF0A9B-0373-481A-BEBD-47C38BCB7186}" type="sibTrans" cxnId="{BAC5E914-B8E3-45FE-B466-1236D6AA0C54}">
      <dgm:prSet/>
      <dgm:spPr/>
      <dgm:t>
        <a:bodyPr/>
        <a:lstStyle/>
        <a:p>
          <a:endParaRPr lang="ru-RU"/>
        </a:p>
      </dgm:t>
    </dgm:pt>
    <dgm:pt modelId="{0281E35A-0CB8-4FC6-80A8-5FF011EE7932}">
      <dgm:prSet custT="1"/>
      <dgm:spPr/>
      <dgm:t>
        <a:bodyPr/>
        <a:lstStyle/>
        <a:p>
          <a:r>
            <a:rPr lang="ru-RU" sz="1800" b="1" dirty="0" smtClean="0">
              <a:latin typeface="Monotype Corsiva" pitchFamily="66" charset="0"/>
            </a:rPr>
            <a:t>Письменные формы(личные блокноты, отчеты, записки)</a:t>
          </a:r>
          <a:endParaRPr lang="ru-RU" sz="1800" b="1" dirty="0">
            <a:latin typeface="Monotype Corsiva" pitchFamily="66" charset="0"/>
          </a:endParaRPr>
        </a:p>
      </dgm:t>
    </dgm:pt>
    <dgm:pt modelId="{2F2F0686-1324-4F9F-9CCB-6EAA9688ADFB}" type="parTrans" cxnId="{B9D12D22-5318-4AAB-95AB-119B26F615F2}">
      <dgm:prSet/>
      <dgm:spPr/>
      <dgm:t>
        <a:bodyPr/>
        <a:lstStyle/>
        <a:p>
          <a:endParaRPr lang="ru-RU"/>
        </a:p>
      </dgm:t>
    </dgm:pt>
    <dgm:pt modelId="{E14C74F9-BFA3-4B62-BE9F-FA6E5473972D}" type="sibTrans" cxnId="{B9D12D22-5318-4AAB-95AB-119B26F615F2}">
      <dgm:prSet/>
      <dgm:spPr/>
      <dgm:t>
        <a:bodyPr/>
        <a:lstStyle/>
        <a:p>
          <a:endParaRPr lang="ru-RU" dirty="0"/>
        </a:p>
      </dgm:t>
    </dgm:pt>
    <dgm:pt modelId="{2C76B141-A1C5-4335-B120-AB930B68D377}" type="pres">
      <dgm:prSet presAssocID="{DFBD388A-4D12-483F-97EE-17043284C2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BDE18-3DE1-4F5A-9CC5-5C2B772FE6DD}" type="pres">
      <dgm:prSet presAssocID="{EFEEFB26-1712-4302-8BC1-ED227F4503D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16059-8C50-43EE-8284-5D3FAB5177AF}" type="pres">
      <dgm:prSet presAssocID="{5F9B830E-8744-4EA5-A43B-1698444CAA20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58FBEAD-2F9B-4AE6-9553-6B34FB5798FD}" type="pres">
      <dgm:prSet presAssocID="{5F9B830E-8744-4EA5-A43B-1698444CAA2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397072F-B7E1-4458-855A-5A025F843377}" type="pres">
      <dgm:prSet presAssocID="{BD8C8332-3277-4903-8083-CB908991EFC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A217B-C790-425B-BA1F-32A058EE6E9E}" type="pres">
      <dgm:prSet presAssocID="{C8D73FE6-7ED5-40CA-AB0E-AA433BAC440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7E41E3E-5F1F-41DF-A778-B38B0A7FF964}" type="pres">
      <dgm:prSet presAssocID="{C8D73FE6-7ED5-40CA-AB0E-AA433BAC440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E6DC87B-F873-4555-87B7-B9D22ADE6476}" type="pres">
      <dgm:prSet presAssocID="{EDEA3FE4-05D8-4C8D-8415-C3CD7B98572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41B6B-DE11-40C7-B110-6F71337B2C57}" type="pres">
      <dgm:prSet presAssocID="{9EB60F6C-89EC-42DF-8EEA-B8BF19612CD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52D763A-D455-419A-91F1-E2168A3FB68D}" type="pres">
      <dgm:prSet presAssocID="{9EB60F6C-89EC-42DF-8EEA-B8BF19612CD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4CEA71C-C142-41C0-AC4F-93190DEEBD90}" type="pres">
      <dgm:prSet presAssocID="{648A41FE-6839-4746-9491-16CC67477C6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B7C8D-96CF-468E-84DE-AA122DD90F84}" type="pres">
      <dgm:prSet presAssocID="{7BCEAB0F-0A3A-4B02-87FE-3E9F67D0A5D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1C3ACFD0-4F5D-4BE1-9057-91E238C3B863}" type="pres">
      <dgm:prSet presAssocID="{7BCEAB0F-0A3A-4B02-87FE-3E9F67D0A5D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1F2D729-9ACE-4FCE-AC7E-67F5426652F0}" type="pres">
      <dgm:prSet presAssocID="{0281E35A-0CB8-4FC6-80A8-5FF011EE793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30A8F-2BB8-44D2-9C1B-8F1EB6531B20}" type="pres">
      <dgm:prSet presAssocID="{E14C74F9-BFA3-4B62-BE9F-FA6E5473972D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FE54551-12B7-4652-9F9B-C1EF5BB23FB9}" type="pres">
      <dgm:prSet presAssocID="{E14C74F9-BFA3-4B62-BE9F-FA6E5473972D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76FC4FC-8B1E-47B1-95EE-2AF80F01754F}" type="pres">
      <dgm:prSet presAssocID="{13101E4A-693C-4EC8-97FD-989F0B3063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25506-F95C-4177-A0C2-64B20DE5BBDE}" type="presOf" srcId="{EDEA3FE4-05D8-4C8D-8415-C3CD7B985723}" destId="{CE6DC87B-F873-4555-87B7-B9D22ADE6476}" srcOrd="0" destOrd="0" presId="urn:microsoft.com/office/officeart/2005/8/layout/process5"/>
    <dgm:cxn modelId="{6C5D75FE-2286-4B6F-837A-CB85C54030DE}" type="presOf" srcId="{7BCEAB0F-0A3A-4B02-87FE-3E9F67D0A5D9}" destId="{1C3ACFD0-4F5D-4BE1-9057-91E238C3B863}" srcOrd="1" destOrd="0" presId="urn:microsoft.com/office/officeart/2005/8/layout/process5"/>
    <dgm:cxn modelId="{C38EF747-0019-47CF-AAB2-AF30E1695D28}" srcId="{DFBD388A-4D12-483F-97EE-17043284C247}" destId="{EFEEFB26-1712-4302-8BC1-ED227F4503D1}" srcOrd="0" destOrd="0" parTransId="{DDFB995A-FF93-47DB-AC58-2326C3125968}" sibTransId="{5F9B830E-8744-4EA5-A43B-1698444CAA20}"/>
    <dgm:cxn modelId="{DACE128F-6A5C-4F79-8D98-E5980F102808}" type="presOf" srcId="{EFEEFB26-1712-4302-8BC1-ED227F4503D1}" destId="{999BDE18-3DE1-4F5A-9CC5-5C2B772FE6DD}" srcOrd="0" destOrd="0" presId="urn:microsoft.com/office/officeart/2005/8/layout/process5"/>
    <dgm:cxn modelId="{A9F8DF7B-C8ED-4E08-98C2-C1069D9DD6E8}" type="presOf" srcId="{5F9B830E-8744-4EA5-A43B-1698444CAA20}" destId="{258FBEAD-2F9B-4AE6-9553-6B34FB5798FD}" srcOrd="1" destOrd="0" presId="urn:microsoft.com/office/officeart/2005/8/layout/process5"/>
    <dgm:cxn modelId="{75CAEE09-D21E-4333-9DF2-26000F9D7E47}" type="presOf" srcId="{13101E4A-693C-4EC8-97FD-989F0B3063B6}" destId="{376FC4FC-8B1E-47B1-95EE-2AF80F01754F}" srcOrd="0" destOrd="0" presId="urn:microsoft.com/office/officeart/2005/8/layout/process5"/>
    <dgm:cxn modelId="{C77B2599-26F4-4816-A90D-62340F86EF61}" type="presOf" srcId="{7BCEAB0F-0A3A-4B02-87FE-3E9F67D0A5D9}" destId="{59EB7C8D-96CF-468E-84DE-AA122DD90F84}" srcOrd="0" destOrd="0" presId="urn:microsoft.com/office/officeart/2005/8/layout/process5"/>
    <dgm:cxn modelId="{443FF616-88BD-4F6E-A951-A201AE0F0097}" type="presOf" srcId="{9EB60F6C-89EC-42DF-8EEA-B8BF19612CD4}" destId="{C52D763A-D455-419A-91F1-E2168A3FB68D}" srcOrd="1" destOrd="0" presId="urn:microsoft.com/office/officeart/2005/8/layout/process5"/>
    <dgm:cxn modelId="{C8612F1C-CFF4-4921-923D-5D8378851C57}" type="presOf" srcId="{0281E35A-0CB8-4FC6-80A8-5FF011EE7932}" destId="{41F2D729-9ACE-4FCE-AC7E-67F5426652F0}" srcOrd="0" destOrd="0" presId="urn:microsoft.com/office/officeart/2005/8/layout/process5"/>
    <dgm:cxn modelId="{616BE456-131B-4959-85B7-45EBE4690B05}" type="presOf" srcId="{C8D73FE6-7ED5-40CA-AB0E-AA433BAC4405}" destId="{37E41E3E-5F1F-41DF-A778-B38B0A7FF964}" srcOrd="1" destOrd="0" presId="urn:microsoft.com/office/officeart/2005/8/layout/process5"/>
    <dgm:cxn modelId="{1CE9FDC7-B659-43DB-ABA5-1332AD2D7589}" type="presOf" srcId="{C8D73FE6-7ED5-40CA-AB0E-AA433BAC4405}" destId="{BD7A217B-C790-425B-BA1F-32A058EE6E9E}" srcOrd="0" destOrd="0" presId="urn:microsoft.com/office/officeart/2005/8/layout/process5"/>
    <dgm:cxn modelId="{BAC5E914-B8E3-45FE-B466-1236D6AA0C54}" srcId="{DFBD388A-4D12-483F-97EE-17043284C247}" destId="{13101E4A-693C-4EC8-97FD-989F0B3063B6}" srcOrd="5" destOrd="0" parTransId="{856FC2FC-81E2-4893-B5DE-E6A4DBC831C3}" sibTransId="{BEEF0A9B-0373-481A-BEBD-47C38BCB7186}"/>
    <dgm:cxn modelId="{FEE26086-8AD9-4A5A-924D-C9A1A87A9BE3}" type="presOf" srcId="{DFBD388A-4D12-483F-97EE-17043284C247}" destId="{2C76B141-A1C5-4335-B120-AB930B68D377}" srcOrd="0" destOrd="0" presId="urn:microsoft.com/office/officeart/2005/8/layout/process5"/>
    <dgm:cxn modelId="{C8F9C84F-9519-4279-A836-74B2E208E2AC}" srcId="{DFBD388A-4D12-483F-97EE-17043284C247}" destId="{BD8C8332-3277-4903-8083-CB908991EFCF}" srcOrd="1" destOrd="0" parTransId="{00FAE060-0229-40AA-A4F2-747A8AC2CC3B}" sibTransId="{C8D73FE6-7ED5-40CA-AB0E-AA433BAC4405}"/>
    <dgm:cxn modelId="{841EBB54-8152-430D-9E42-53217828FD7D}" type="presOf" srcId="{E14C74F9-BFA3-4B62-BE9F-FA6E5473972D}" destId="{B9630A8F-2BB8-44D2-9C1B-8F1EB6531B20}" srcOrd="0" destOrd="0" presId="urn:microsoft.com/office/officeart/2005/8/layout/process5"/>
    <dgm:cxn modelId="{4DC1E977-21C4-44E1-98C0-F9532B6D2652}" srcId="{DFBD388A-4D12-483F-97EE-17043284C247}" destId="{648A41FE-6839-4746-9491-16CC67477C64}" srcOrd="3" destOrd="0" parTransId="{E2E38946-57B2-446E-B012-ADC002616B3F}" sibTransId="{7BCEAB0F-0A3A-4B02-87FE-3E9F67D0A5D9}"/>
    <dgm:cxn modelId="{CE01F387-F3E9-4B2A-91D9-1E10F7CA52BA}" type="presOf" srcId="{648A41FE-6839-4746-9491-16CC67477C64}" destId="{74CEA71C-C142-41C0-AC4F-93190DEEBD90}" srcOrd="0" destOrd="0" presId="urn:microsoft.com/office/officeart/2005/8/layout/process5"/>
    <dgm:cxn modelId="{D7CBF053-E3F6-4592-B9C2-75DA97E060C6}" type="presOf" srcId="{E14C74F9-BFA3-4B62-BE9F-FA6E5473972D}" destId="{2FE54551-12B7-4652-9F9B-C1EF5BB23FB9}" srcOrd="1" destOrd="0" presId="urn:microsoft.com/office/officeart/2005/8/layout/process5"/>
    <dgm:cxn modelId="{B9D12D22-5318-4AAB-95AB-119B26F615F2}" srcId="{DFBD388A-4D12-483F-97EE-17043284C247}" destId="{0281E35A-0CB8-4FC6-80A8-5FF011EE7932}" srcOrd="4" destOrd="0" parTransId="{2F2F0686-1324-4F9F-9CCB-6EAA9688ADFB}" sibTransId="{E14C74F9-BFA3-4B62-BE9F-FA6E5473972D}"/>
    <dgm:cxn modelId="{EFB9A7A2-92A8-4595-8E9B-CEC26AE44756}" type="presOf" srcId="{5F9B830E-8744-4EA5-A43B-1698444CAA20}" destId="{01C16059-8C50-43EE-8284-5D3FAB5177AF}" srcOrd="0" destOrd="0" presId="urn:microsoft.com/office/officeart/2005/8/layout/process5"/>
    <dgm:cxn modelId="{7C441747-7543-4663-A319-E44EE3528DC3}" type="presOf" srcId="{9EB60F6C-89EC-42DF-8EEA-B8BF19612CD4}" destId="{0AB41B6B-DE11-40C7-B110-6F71337B2C57}" srcOrd="0" destOrd="0" presId="urn:microsoft.com/office/officeart/2005/8/layout/process5"/>
    <dgm:cxn modelId="{6070E0CD-0459-4585-BEFC-5BAC2FE078A7}" srcId="{DFBD388A-4D12-483F-97EE-17043284C247}" destId="{EDEA3FE4-05D8-4C8D-8415-C3CD7B985723}" srcOrd="2" destOrd="0" parTransId="{CF2AF7C3-7E3A-4905-8903-18A693169F1C}" sibTransId="{9EB60F6C-89EC-42DF-8EEA-B8BF19612CD4}"/>
    <dgm:cxn modelId="{85ADD23B-8135-462F-9274-71EDB7948D33}" type="presOf" srcId="{BD8C8332-3277-4903-8083-CB908991EFCF}" destId="{5397072F-B7E1-4458-855A-5A025F843377}" srcOrd="0" destOrd="0" presId="urn:microsoft.com/office/officeart/2005/8/layout/process5"/>
    <dgm:cxn modelId="{34FFEC4A-62C4-46FF-84A8-1432C982EAAE}" type="presParOf" srcId="{2C76B141-A1C5-4335-B120-AB930B68D377}" destId="{999BDE18-3DE1-4F5A-9CC5-5C2B772FE6DD}" srcOrd="0" destOrd="0" presId="urn:microsoft.com/office/officeart/2005/8/layout/process5"/>
    <dgm:cxn modelId="{D0F2CB6F-37E6-41D0-9828-3598429E6604}" type="presParOf" srcId="{2C76B141-A1C5-4335-B120-AB930B68D377}" destId="{01C16059-8C50-43EE-8284-5D3FAB5177AF}" srcOrd="1" destOrd="0" presId="urn:microsoft.com/office/officeart/2005/8/layout/process5"/>
    <dgm:cxn modelId="{C1B243FD-828E-42D4-AD6C-CBC393C4ADEC}" type="presParOf" srcId="{01C16059-8C50-43EE-8284-5D3FAB5177AF}" destId="{258FBEAD-2F9B-4AE6-9553-6B34FB5798FD}" srcOrd="0" destOrd="0" presId="urn:microsoft.com/office/officeart/2005/8/layout/process5"/>
    <dgm:cxn modelId="{E750311C-52BF-4CCF-86E1-3BFCDF52B8AC}" type="presParOf" srcId="{2C76B141-A1C5-4335-B120-AB930B68D377}" destId="{5397072F-B7E1-4458-855A-5A025F843377}" srcOrd="2" destOrd="0" presId="urn:microsoft.com/office/officeart/2005/8/layout/process5"/>
    <dgm:cxn modelId="{A8D9E492-F587-4716-B485-58FC2889893A}" type="presParOf" srcId="{2C76B141-A1C5-4335-B120-AB930B68D377}" destId="{BD7A217B-C790-425B-BA1F-32A058EE6E9E}" srcOrd="3" destOrd="0" presId="urn:microsoft.com/office/officeart/2005/8/layout/process5"/>
    <dgm:cxn modelId="{E8A48AD2-3597-4007-8255-964395923B6E}" type="presParOf" srcId="{BD7A217B-C790-425B-BA1F-32A058EE6E9E}" destId="{37E41E3E-5F1F-41DF-A778-B38B0A7FF964}" srcOrd="0" destOrd="0" presId="urn:microsoft.com/office/officeart/2005/8/layout/process5"/>
    <dgm:cxn modelId="{889CF040-C073-42CE-8503-10CAE019E83E}" type="presParOf" srcId="{2C76B141-A1C5-4335-B120-AB930B68D377}" destId="{CE6DC87B-F873-4555-87B7-B9D22ADE6476}" srcOrd="4" destOrd="0" presId="urn:microsoft.com/office/officeart/2005/8/layout/process5"/>
    <dgm:cxn modelId="{6DFED0D1-98DF-4CA3-A422-920FC3AFF073}" type="presParOf" srcId="{2C76B141-A1C5-4335-B120-AB930B68D377}" destId="{0AB41B6B-DE11-40C7-B110-6F71337B2C57}" srcOrd="5" destOrd="0" presId="urn:microsoft.com/office/officeart/2005/8/layout/process5"/>
    <dgm:cxn modelId="{1D4E1F5C-F376-4D7B-A5CE-CF20E8A65E64}" type="presParOf" srcId="{0AB41B6B-DE11-40C7-B110-6F71337B2C57}" destId="{C52D763A-D455-419A-91F1-E2168A3FB68D}" srcOrd="0" destOrd="0" presId="urn:microsoft.com/office/officeart/2005/8/layout/process5"/>
    <dgm:cxn modelId="{D113D1FB-57A9-4856-BEC5-392562762A7A}" type="presParOf" srcId="{2C76B141-A1C5-4335-B120-AB930B68D377}" destId="{74CEA71C-C142-41C0-AC4F-93190DEEBD90}" srcOrd="6" destOrd="0" presId="urn:microsoft.com/office/officeart/2005/8/layout/process5"/>
    <dgm:cxn modelId="{88B7E075-44F7-40BE-B1C7-3855D5A3F43F}" type="presParOf" srcId="{2C76B141-A1C5-4335-B120-AB930B68D377}" destId="{59EB7C8D-96CF-468E-84DE-AA122DD90F84}" srcOrd="7" destOrd="0" presId="urn:microsoft.com/office/officeart/2005/8/layout/process5"/>
    <dgm:cxn modelId="{13B12777-6DA1-4566-BDE1-52AECDFEDF0A}" type="presParOf" srcId="{59EB7C8D-96CF-468E-84DE-AA122DD90F84}" destId="{1C3ACFD0-4F5D-4BE1-9057-91E238C3B863}" srcOrd="0" destOrd="0" presId="urn:microsoft.com/office/officeart/2005/8/layout/process5"/>
    <dgm:cxn modelId="{5872828D-6113-43D0-AA74-F92127013008}" type="presParOf" srcId="{2C76B141-A1C5-4335-B120-AB930B68D377}" destId="{41F2D729-9ACE-4FCE-AC7E-67F5426652F0}" srcOrd="8" destOrd="0" presId="urn:microsoft.com/office/officeart/2005/8/layout/process5"/>
    <dgm:cxn modelId="{17B34EC1-A155-40D2-8037-A50E8D7335F8}" type="presParOf" srcId="{2C76B141-A1C5-4335-B120-AB930B68D377}" destId="{B9630A8F-2BB8-44D2-9C1B-8F1EB6531B20}" srcOrd="9" destOrd="0" presId="urn:microsoft.com/office/officeart/2005/8/layout/process5"/>
    <dgm:cxn modelId="{A17DA3AD-73E1-4EDE-A30E-1E5815E59EE7}" type="presParOf" srcId="{B9630A8F-2BB8-44D2-9C1B-8F1EB6531B20}" destId="{2FE54551-12B7-4652-9F9B-C1EF5BB23FB9}" srcOrd="0" destOrd="0" presId="urn:microsoft.com/office/officeart/2005/8/layout/process5"/>
    <dgm:cxn modelId="{9E54B14D-ED31-401B-A267-31861762A85D}" type="presParOf" srcId="{2C76B141-A1C5-4335-B120-AB930B68D377}" destId="{376FC4FC-8B1E-47B1-95EE-2AF80F01754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BD388A-4D12-483F-97EE-17043284C247}" type="doc">
      <dgm:prSet loTypeId="urn:microsoft.com/office/officeart/2005/8/layout/bProcess3" loCatId="process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61638A2B-DF2E-4519-8A86-C735092D32E2}">
      <dgm:prSet phldrT="[Текст]" custT="1"/>
      <dgm:spPr/>
      <dgm:t>
        <a:bodyPr/>
        <a:lstStyle/>
        <a:p>
          <a:r>
            <a:rPr lang="ru-RU" sz="1600" b="1" i="0" dirty="0" smtClean="0">
              <a:latin typeface="Monotype Corsiva" pitchFamily="66" charset="0"/>
            </a:rPr>
            <a:t>Конкурс «Осенние дары»</a:t>
          </a:r>
          <a:endParaRPr lang="ru-RU" sz="1600" b="1" dirty="0">
            <a:latin typeface="Monotype Corsiva" pitchFamily="66" charset="0"/>
          </a:endParaRPr>
        </a:p>
      </dgm:t>
    </dgm:pt>
    <dgm:pt modelId="{3AAE5A04-E19C-4DD4-BF41-9557FDB83411}" type="parTrans" cxnId="{E69B7032-E23D-4F8C-8DE4-C9962BF59BCB}">
      <dgm:prSet/>
      <dgm:spPr/>
      <dgm:t>
        <a:bodyPr/>
        <a:lstStyle/>
        <a:p>
          <a:endParaRPr lang="ru-RU"/>
        </a:p>
      </dgm:t>
    </dgm:pt>
    <dgm:pt modelId="{F15A7658-937D-4382-A484-9DF87DD59D0C}" type="sibTrans" cxnId="{E69B7032-E23D-4F8C-8DE4-C9962BF59BCB}">
      <dgm:prSet/>
      <dgm:spPr/>
      <dgm:t>
        <a:bodyPr/>
        <a:lstStyle/>
        <a:p>
          <a:endParaRPr lang="ru-RU" dirty="0"/>
        </a:p>
      </dgm:t>
    </dgm:pt>
    <dgm:pt modelId="{B34F7F89-F5C5-4F13-B35A-713C874FE3BC}">
      <dgm:prSet phldrT="[Текст]" custT="1"/>
      <dgm:spPr/>
      <dgm:t>
        <a:bodyPr/>
        <a:lstStyle/>
        <a:p>
          <a:r>
            <a:rPr lang="ru-RU" sz="1400" b="1" i="0" dirty="0" smtClean="0">
              <a:latin typeface="Monotype Corsiva" pitchFamily="66" charset="0"/>
            </a:rPr>
            <a:t>«Цветочная композиция» </a:t>
          </a:r>
          <a:endParaRPr lang="ru-RU" sz="1400" b="1" dirty="0">
            <a:latin typeface="Monotype Corsiva" pitchFamily="66" charset="0"/>
          </a:endParaRPr>
        </a:p>
      </dgm:t>
    </dgm:pt>
    <dgm:pt modelId="{AED37B18-D261-4416-B203-4FB6522A1FEF}" type="parTrans" cxnId="{0AEC7BF7-260F-4D59-AE07-09A5ECCB5776}">
      <dgm:prSet/>
      <dgm:spPr/>
      <dgm:t>
        <a:bodyPr/>
        <a:lstStyle/>
        <a:p>
          <a:endParaRPr lang="ru-RU"/>
        </a:p>
      </dgm:t>
    </dgm:pt>
    <dgm:pt modelId="{0302F757-F390-4C1C-8B5D-AAA2E826892F}" type="sibTrans" cxnId="{0AEC7BF7-260F-4D59-AE07-09A5ECCB5776}">
      <dgm:prSet/>
      <dgm:spPr/>
      <dgm:t>
        <a:bodyPr/>
        <a:lstStyle/>
        <a:p>
          <a:endParaRPr lang="ru-RU" dirty="0"/>
        </a:p>
      </dgm:t>
    </dgm:pt>
    <dgm:pt modelId="{FB21A820-7D8E-417C-A4E8-12B8B503A85C}">
      <dgm:prSet phldrT="[Текст]" custT="1"/>
      <dgm:spPr/>
      <dgm:t>
        <a:bodyPr/>
        <a:lstStyle/>
        <a:p>
          <a:r>
            <a:rPr lang="ru-RU" sz="1400" b="1" i="0" dirty="0" smtClean="0">
              <a:latin typeface="Monotype Corsiva" pitchFamily="66" charset="0"/>
            </a:rPr>
            <a:t>Осенний праздник "Путешествие по родному городу"</a:t>
          </a:r>
          <a:endParaRPr lang="ru-RU" sz="1400" b="1" dirty="0">
            <a:latin typeface="Monotype Corsiva" pitchFamily="66" charset="0"/>
          </a:endParaRPr>
        </a:p>
      </dgm:t>
    </dgm:pt>
    <dgm:pt modelId="{4A7457B3-7582-421A-89FA-1F034FE17A64}" type="parTrans" cxnId="{1712F11F-8EED-40BA-B763-C1BF059ABA05}">
      <dgm:prSet/>
      <dgm:spPr/>
      <dgm:t>
        <a:bodyPr/>
        <a:lstStyle/>
        <a:p>
          <a:endParaRPr lang="ru-RU"/>
        </a:p>
      </dgm:t>
    </dgm:pt>
    <dgm:pt modelId="{A2DE3B4D-4CE0-49A6-A5C7-7DB932759077}" type="sibTrans" cxnId="{1712F11F-8EED-40BA-B763-C1BF059ABA05}">
      <dgm:prSet/>
      <dgm:spPr/>
      <dgm:t>
        <a:bodyPr/>
        <a:lstStyle/>
        <a:p>
          <a:endParaRPr lang="ru-RU" dirty="0"/>
        </a:p>
      </dgm:t>
    </dgm:pt>
    <dgm:pt modelId="{5D907E9F-F740-488D-B048-AEBBAB47D8FF}">
      <dgm:prSet phldrT="[Текст]" custT="1"/>
      <dgm:spPr/>
      <dgm:t>
        <a:bodyPr/>
        <a:lstStyle/>
        <a:p>
          <a:r>
            <a:rPr lang="ru-RU" sz="1600" b="1" i="0" dirty="0" smtClean="0">
              <a:latin typeface="Monotype Corsiva" pitchFamily="66" charset="0"/>
            </a:rPr>
            <a:t>Участие в мероприятиях "Я талантлив!"</a:t>
          </a:r>
          <a:endParaRPr lang="ru-RU" sz="1600" b="1" dirty="0">
            <a:latin typeface="Monotype Corsiva" pitchFamily="66" charset="0"/>
          </a:endParaRPr>
        </a:p>
      </dgm:t>
    </dgm:pt>
    <dgm:pt modelId="{5E7F333C-25FE-48E8-A13E-E37D112E96A7}" type="parTrans" cxnId="{92FA00FC-5BE1-42BD-8BF7-F60858BE881B}">
      <dgm:prSet/>
      <dgm:spPr/>
      <dgm:t>
        <a:bodyPr/>
        <a:lstStyle/>
        <a:p>
          <a:endParaRPr lang="ru-RU"/>
        </a:p>
      </dgm:t>
    </dgm:pt>
    <dgm:pt modelId="{983CD52B-1CCD-4B35-AFCE-01882097C508}" type="sibTrans" cxnId="{92FA00FC-5BE1-42BD-8BF7-F60858BE881B}">
      <dgm:prSet/>
      <dgm:spPr/>
      <dgm:t>
        <a:bodyPr/>
        <a:lstStyle/>
        <a:p>
          <a:endParaRPr lang="ru-RU" dirty="0"/>
        </a:p>
      </dgm:t>
    </dgm:pt>
    <dgm:pt modelId="{326C7F10-3709-4515-BF98-A199232E7A69}">
      <dgm:prSet phldrT="[Текст]" custT="1"/>
      <dgm:spPr/>
      <dgm:t>
        <a:bodyPr/>
        <a:lstStyle/>
        <a:p>
          <a:r>
            <a:rPr lang="ru-RU" sz="1800" b="1" i="0" dirty="0" smtClean="0">
              <a:latin typeface="Monotype Corsiva" pitchFamily="66" charset="0"/>
            </a:rPr>
            <a:t>Новогодний утренник</a:t>
          </a:r>
          <a:endParaRPr lang="ru-RU" sz="1800" b="1" dirty="0">
            <a:latin typeface="Monotype Corsiva" pitchFamily="66" charset="0"/>
          </a:endParaRPr>
        </a:p>
      </dgm:t>
    </dgm:pt>
    <dgm:pt modelId="{FC4E6A25-A335-4540-855D-3ADA80B2EE60}" type="parTrans" cxnId="{1BDF02A2-DBE2-4CAB-B9A5-4C8E31AA2D3D}">
      <dgm:prSet/>
      <dgm:spPr/>
      <dgm:t>
        <a:bodyPr/>
        <a:lstStyle/>
        <a:p>
          <a:endParaRPr lang="ru-RU"/>
        </a:p>
      </dgm:t>
    </dgm:pt>
    <dgm:pt modelId="{0F77B774-BB3A-4C0C-A758-E0D1BF7B87F3}" type="sibTrans" cxnId="{1BDF02A2-DBE2-4CAB-B9A5-4C8E31AA2D3D}">
      <dgm:prSet/>
      <dgm:spPr/>
      <dgm:t>
        <a:bodyPr/>
        <a:lstStyle/>
        <a:p>
          <a:endParaRPr lang="ru-RU" dirty="0"/>
        </a:p>
      </dgm:t>
    </dgm:pt>
    <dgm:pt modelId="{FB0AA5F3-50B8-42E0-BF1C-6E8CEAED322B}">
      <dgm:prSet phldrT="[Текст]" custT="1"/>
      <dgm:spPr/>
      <dgm:t>
        <a:bodyPr/>
        <a:lstStyle/>
        <a:p>
          <a:r>
            <a:rPr lang="ru-RU" sz="1800" b="1" i="0" dirty="0" smtClean="0">
              <a:latin typeface="Monotype Corsiva" pitchFamily="66" charset="0"/>
            </a:rPr>
            <a:t>Выставка "Мастерская Деда Мороза"</a:t>
          </a:r>
          <a:endParaRPr lang="ru-RU" sz="1800" b="1" dirty="0">
            <a:latin typeface="Monotype Corsiva" pitchFamily="66" charset="0"/>
          </a:endParaRPr>
        </a:p>
      </dgm:t>
    </dgm:pt>
    <dgm:pt modelId="{3E9739AB-CA41-4C5F-B701-69ABC0F1BADD}" type="parTrans" cxnId="{579835EB-C7AB-48BA-95B6-E90C2F40EFE4}">
      <dgm:prSet/>
      <dgm:spPr/>
      <dgm:t>
        <a:bodyPr/>
        <a:lstStyle/>
        <a:p>
          <a:endParaRPr lang="ru-RU"/>
        </a:p>
      </dgm:t>
    </dgm:pt>
    <dgm:pt modelId="{B3CA6149-FCE4-4F0C-97D9-00FA70A64E9C}" type="sibTrans" cxnId="{579835EB-C7AB-48BA-95B6-E90C2F40EFE4}">
      <dgm:prSet/>
      <dgm:spPr/>
      <dgm:t>
        <a:bodyPr/>
        <a:lstStyle/>
        <a:p>
          <a:endParaRPr lang="ru-RU" dirty="0"/>
        </a:p>
      </dgm:t>
    </dgm:pt>
    <dgm:pt modelId="{5598826D-6880-48BC-9B49-5211E04069DC}">
      <dgm:prSet phldrT="[Текст]" custT="1"/>
      <dgm:spPr/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Мастер - классы</a:t>
          </a:r>
          <a:endParaRPr lang="ru-RU" sz="2000" b="1" dirty="0">
            <a:latin typeface="Monotype Corsiva" pitchFamily="66" charset="0"/>
          </a:endParaRPr>
        </a:p>
      </dgm:t>
    </dgm:pt>
    <dgm:pt modelId="{3ACD5904-059F-4124-9607-78972BF79E17}" type="parTrans" cxnId="{9DC8E3C9-8C37-4308-898B-B7BEFE5236EB}">
      <dgm:prSet/>
      <dgm:spPr/>
      <dgm:t>
        <a:bodyPr/>
        <a:lstStyle/>
        <a:p>
          <a:endParaRPr lang="ru-RU"/>
        </a:p>
      </dgm:t>
    </dgm:pt>
    <dgm:pt modelId="{62C69FF3-7D04-4071-8B76-FBA3C469525E}" type="sibTrans" cxnId="{9DC8E3C9-8C37-4308-898B-B7BEFE5236EB}">
      <dgm:prSet/>
      <dgm:spPr/>
      <dgm:t>
        <a:bodyPr/>
        <a:lstStyle/>
        <a:p>
          <a:endParaRPr lang="ru-RU" dirty="0"/>
        </a:p>
      </dgm:t>
    </dgm:pt>
    <dgm:pt modelId="{AD04DFA9-28AF-42B5-8C75-301BCE8B8126}">
      <dgm:prSet phldrT="[Текст]" custT="1"/>
      <dgm:spPr/>
      <dgm:t>
        <a:bodyPr/>
        <a:lstStyle/>
        <a:p>
          <a:r>
            <a:rPr lang="ru-RU" sz="1400" b="1" i="0" dirty="0" smtClean="0">
              <a:latin typeface="Monotype Corsiva" pitchFamily="66" charset="0"/>
            </a:rPr>
            <a:t>"Мой папа </a:t>
          </a:r>
          <a:r>
            <a:rPr lang="ru-RU" sz="1400" b="1" i="0" dirty="0" err="1" smtClean="0">
              <a:latin typeface="Monotype Corsiva" pitchFamily="66" charset="0"/>
            </a:rPr>
            <a:t>самый,самый</a:t>
          </a:r>
          <a:r>
            <a:rPr lang="ru-RU" sz="1400" b="1" i="0" dirty="0" smtClean="0">
              <a:latin typeface="Monotype Corsiva" pitchFamily="66" charset="0"/>
            </a:rPr>
            <a:t>" - мероприятие к Дню Защитника Отечества</a:t>
          </a:r>
          <a:endParaRPr lang="ru-RU" sz="1400" b="1" dirty="0">
            <a:latin typeface="Monotype Corsiva" pitchFamily="66" charset="0"/>
          </a:endParaRPr>
        </a:p>
      </dgm:t>
    </dgm:pt>
    <dgm:pt modelId="{E7450228-33F7-4414-8056-4F661C3CDA01}" type="parTrans" cxnId="{BB16AEB3-308C-4C54-A0A1-08567FBF827D}">
      <dgm:prSet/>
      <dgm:spPr/>
      <dgm:t>
        <a:bodyPr/>
        <a:lstStyle/>
        <a:p>
          <a:endParaRPr lang="ru-RU"/>
        </a:p>
      </dgm:t>
    </dgm:pt>
    <dgm:pt modelId="{76F2394B-D680-4785-B30B-E182B76BB2CB}" type="sibTrans" cxnId="{BB16AEB3-308C-4C54-A0A1-08567FBF827D}">
      <dgm:prSet/>
      <dgm:spPr/>
      <dgm:t>
        <a:bodyPr/>
        <a:lstStyle/>
        <a:p>
          <a:endParaRPr lang="ru-RU"/>
        </a:p>
      </dgm:t>
    </dgm:pt>
    <dgm:pt modelId="{8E234D1E-A984-464B-9CBD-4D20CFE25078}">
      <dgm:prSet phldrT="[Текст]" custT="1"/>
      <dgm:spPr/>
      <dgm:t>
        <a:bodyPr/>
        <a:lstStyle/>
        <a:p>
          <a:r>
            <a:rPr lang="ru-RU" sz="1800" b="1" i="0" dirty="0" smtClean="0">
              <a:latin typeface="Monotype Corsiva" pitchFamily="66" charset="0"/>
            </a:rPr>
            <a:t>Выставка "Семейные коллекции"</a:t>
          </a:r>
          <a:endParaRPr lang="ru-RU" sz="1800" b="1" dirty="0">
            <a:latin typeface="Monotype Corsiva" pitchFamily="66" charset="0"/>
          </a:endParaRPr>
        </a:p>
      </dgm:t>
    </dgm:pt>
    <dgm:pt modelId="{21F6B3A6-1351-48A3-8923-D8853CD22601}" type="parTrans" cxnId="{9F633986-7CF9-4B5D-8340-324CB0F46DA6}">
      <dgm:prSet/>
      <dgm:spPr/>
      <dgm:t>
        <a:bodyPr/>
        <a:lstStyle/>
        <a:p>
          <a:endParaRPr lang="ru-RU"/>
        </a:p>
      </dgm:t>
    </dgm:pt>
    <dgm:pt modelId="{3FAF2107-A867-4BFA-ADDC-E17C94D89D62}" type="sibTrans" cxnId="{9F633986-7CF9-4B5D-8340-324CB0F46DA6}">
      <dgm:prSet/>
      <dgm:spPr/>
      <dgm:t>
        <a:bodyPr/>
        <a:lstStyle/>
        <a:p>
          <a:endParaRPr lang="ru-RU"/>
        </a:p>
      </dgm:t>
    </dgm:pt>
    <dgm:pt modelId="{ECED1384-ECF0-4DE7-963D-81147911F6ED}">
      <dgm:prSet phldrT="[Текст]" custT="1"/>
      <dgm:spPr/>
      <dgm:t>
        <a:bodyPr/>
        <a:lstStyle/>
        <a:p>
          <a:r>
            <a:rPr lang="ru-RU" sz="1600" b="1" i="0" dirty="0" smtClean="0">
              <a:latin typeface="Monotype Corsiva" pitchFamily="66" charset="0"/>
            </a:rPr>
            <a:t>Утренник,</a:t>
          </a:r>
        </a:p>
        <a:p>
          <a:r>
            <a:rPr lang="ru-RU" sz="1600" b="1" i="0" dirty="0" smtClean="0">
              <a:latin typeface="Monotype Corsiva" pitchFamily="66" charset="0"/>
            </a:rPr>
            <a:t>посвященный 8 марта "Какая моя мама"</a:t>
          </a:r>
          <a:endParaRPr lang="ru-RU" sz="1600" b="1" dirty="0">
            <a:latin typeface="Monotype Corsiva" pitchFamily="66" charset="0"/>
          </a:endParaRPr>
        </a:p>
      </dgm:t>
    </dgm:pt>
    <dgm:pt modelId="{5E89BA97-1269-4490-A252-BC4FD36AABF4}" type="parTrans" cxnId="{949933B4-643E-4A48-96F9-0A237B3E6AD4}">
      <dgm:prSet/>
      <dgm:spPr/>
      <dgm:t>
        <a:bodyPr/>
        <a:lstStyle/>
        <a:p>
          <a:endParaRPr lang="ru-RU"/>
        </a:p>
      </dgm:t>
    </dgm:pt>
    <dgm:pt modelId="{AAAC3738-FA7C-4698-9AB2-2692FF378DD5}" type="sibTrans" cxnId="{949933B4-643E-4A48-96F9-0A237B3E6AD4}">
      <dgm:prSet/>
      <dgm:spPr/>
      <dgm:t>
        <a:bodyPr/>
        <a:lstStyle/>
        <a:p>
          <a:endParaRPr lang="ru-RU"/>
        </a:p>
      </dgm:t>
    </dgm:pt>
    <dgm:pt modelId="{2ABC74FE-37F5-4B20-A38E-E2E4AD069C62}">
      <dgm:prSet phldrT="[Текст]" custT="1"/>
      <dgm:spPr/>
      <dgm:t>
        <a:bodyPr/>
        <a:lstStyle/>
        <a:p>
          <a:r>
            <a:rPr lang="ru-RU" sz="1800" b="1" dirty="0" smtClean="0">
              <a:latin typeface="Monotype Corsiva" pitchFamily="66" charset="0"/>
            </a:rPr>
            <a:t>Масленица</a:t>
          </a:r>
          <a:endParaRPr lang="ru-RU" sz="1800" b="1" dirty="0">
            <a:latin typeface="Monotype Corsiva" pitchFamily="66" charset="0"/>
          </a:endParaRPr>
        </a:p>
      </dgm:t>
    </dgm:pt>
    <dgm:pt modelId="{A2471947-D72B-41A6-B5D8-3AA384386BC4}" type="parTrans" cxnId="{4733C638-29AE-4EBD-975F-F636BE89EAA9}">
      <dgm:prSet/>
      <dgm:spPr/>
      <dgm:t>
        <a:bodyPr/>
        <a:lstStyle/>
        <a:p>
          <a:endParaRPr lang="ru-RU"/>
        </a:p>
      </dgm:t>
    </dgm:pt>
    <dgm:pt modelId="{8FFAB36F-B07B-4BDE-B6EC-CE0B079ED20A}" type="sibTrans" cxnId="{4733C638-29AE-4EBD-975F-F636BE89EAA9}">
      <dgm:prSet/>
      <dgm:spPr/>
      <dgm:t>
        <a:bodyPr/>
        <a:lstStyle/>
        <a:p>
          <a:endParaRPr lang="ru-RU"/>
        </a:p>
      </dgm:t>
    </dgm:pt>
    <dgm:pt modelId="{1B6D4665-198B-42A2-910D-79340823FE1D}">
      <dgm:prSet phldrT="[Текст]" custT="1"/>
      <dgm:spPr/>
      <dgm:t>
        <a:bodyPr/>
        <a:lstStyle/>
        <a:p>
          <a:r>
            <a:rPr lang="ru-RU" sz="1600" b="1" i="0" dirty="0" smtClean="0">
              <a:latin typeface="Monotype Corsiva" pitchFamily="66" charset="0"/>
            </a:rPr>
            <a:t>Конкурс чтецов "В мире стихов Агнии </a:t>
          </a:r>
          <a:r>
            <a:rPr lang="ru-RU" sz="1600" b="1" i="0" dirty="0" err="1" smtClean="0">
              <a:latin typeface="Monotype Corsiva" pitchFamily="66" charset="0"/>
            </a:rPr>
            <a:t>Барто</a:t>
          </a:r>
          <a:r>
            <a:rPr lang="ru-RU" sz="1600" b="1" i="0" dirty="0" smtClean="0">
              <a:latin typeface="Monotype Corsiva" pitchFamily="66" charset="0"/>
            </a:rPr>
            <a:t>"</a:t>
          </a:r>
          <a:endParaRPr lang="ru-RU" sz="1600" b="1" dirty="0">
            <a:latin typeface="Monotype Corsiva" pitchFamily="66" charset="0"/>
          </a:endParaRPr>
        </a:p>
      </dgm:t>
    </dgm:pt>
    <dgm:pt modelId="{3F73912E-9941-456D-852F-3282CC8CC183}" type="parTrans" cxnId="{4DD504A3-2AC2-4393-BA91-7A63F856A95A}">
      <dgm:prSet/>
      <dgm:spPr/>
      <dgm:t>
        <a:bodyPr/>
        <a:lstStyle/>
        <a:p>
          <a:endParaRPr lang="ru-RU"/>
        </a:p>
      </dgm:t>
    </dgm:pt>
    <dgm:pt modelId="{AB8BD81A-85AE-4283-9DC7-369B80019FF9}" type="sibTrans" cxnId="{4DD504A3-2AC2-4393-BA91-7A63F856A95A}">
      <dgm:prSet/>
      <dgm:spPr/>
      <dgm:t>
        <a:bodyPr/>
        <a:lstStyle/>
        <a:p>
          <a:endParaRPr lang="ru-RU" dirty="0"/>
        </a:p>
      </dgm:t>
    </dgm:pt>
    <dgm:pt modelId="{EDC95F19-2267-42DC-BEC1-1EF859D15B6F}">
      <dgm:prSet/>
      <dgm:spPr/>
      <dgm:t>
        <a:bodyPr/>
        <a:lstStyle/>
        <a:p>
          <a:r>
            <a:rPr lang="ru-RU" b="1" i="0" dirty="0" smtClean="0">
              <a:latin typeface="Monotype Corsiva" pitchFamily="66" charset="0"/>
            </a:rPr>
            <a:t>"День матери"</a:t>
          </a:r>
          <a:endParaRPr lang="ru-RU" dirty="0"/>
        </a:p>
      </dgm:t>
    </dgm:pt>
    <dgm:pt modelId="{48583DE6-D7CD-4544-9D67-3A6F6B912B81}" type="parTrans" cxnId="{5D086996-DC91-4176-B5D2-2181BD9A073A}">
      <dgm:prSet/>
      <dgm:spPr/>
      <dgm:t>
        <a:bodyPr/>
        <a:lstStyle/>
        <a:p>
          <a:endParaRPr lang="ru-RU"/>
        </a:p>
      </dgm:t>
    </dgm:pt>
    <dgm:pt modelId="{13B677C9-5534-4077-99C3-4C7DC6146F24}" type="sibTrans" cxnId="{5D086996-DC91-4176-B5D2-2181BD9A073A}">
      <dgm:prSet/>
      <dgm:spPr/>
      <dgm:t>
        <a:bodyPr/>
        <a:lstStyle/>
        <a:p>
          <a:endParaRPr lang="ru-RU" dirty="0"/>
        </a:p>
      </dgm:t>
    </dgm:pt>
    <dgm:pt modelId="{8CF1BEBD-2D79-4837-B027-BEDDDD524AAF}">
      <dgm:prSet/>
      <dgm:spPr/>
      <dgm:t>
        <a:bodyPr/>
        <a:lstStyle/>
        <a:p>
          <a:r>
            <a:rPr lang="ru-RU" b="1" i="0" dirty="0" smtClean="0">
              <a:latin typeface="Monotype Corsiva" pitchFamily="66" charset="0"/>
            </a:rPr>
            <a:t>Месячник пожарной безопасности</a:t>
          </a:r>
          <a:endParaRPr lang="ru-RU" dirty="0"/>
        </a:p>
      </dgm:t>
    </dgm:pt>
    <dgm:pt modelId="{3319EDD3-C7CC-4040-B41E-272FF89EC0ED}" type="parTrans" cxnId="{596B0715-D73E-4729-96FE-1C5704CD468C}">
      <dgm:prSet/>
      <dgm:spPr/>
      <dgm:t>
        <a:bodyPr/>
        <a:lstStyle/>
        <a:p>
          <a:endParaRPr lang="ru-RU"/>
        </a:p>
      </dgm:t>
    </dgm:pt>
    <dgm:pt modelId="{44D01D26-01CC-4037-A664-EDE5D12C3A63}" type="sibTrans" cxnId="{596B0715-D73E-4729-96FE-1C5704CD468C}">
      <dgm:prSet/>
      <dgm:spPr/>
      <dgm:t>
        <a:bodyPr/>
        <a:lstStyle/>
        <a:p>
          <a:endParaRPr lang="ru-RU" dirty="0"/>
        </a:p>
      </dgm:t>
    </dgm:pt>
    <dgm:pt modelId="{592B902B-4A4F-469C-A14B-04CC4B72D493}" type="pres">
      <dgm:prSet presAssocID="{DFBD388A-4D12-483F-97EE-17043284C2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7393F2-A6A3-4109-89D0-1AF3E2A711F7}" type="pres">
      <dgm:prSet presAssocID="{61638A2B-DF2E-4519-8A86-C735092D32E2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231FD-2AEE-4CA4-860B-22777D5E3BBF}" type="pres">
      <dgm:prSet presAssocID="{F15A7658-937D-4382-A484-9DF87DD59D0C}" presName="sibTrans" presStyleLbl="sibTrans1D1" presStyleIdx="0" presStyleCnt="13"/>
      <dgm:spPr/>
      <dgm:t>
        <a:bodyPr/>
        <a:lstStyle/>
        <a:p>
          <a:endParaRPr lang="ru-RU"/>
        </a:p>
      </dgm:t>
    </dgm:pt>
    <dgm:pt modelId="{021CC013-E83B-4DBE-A3DD-45C43D1AC6C3}" type="pres">
      <dgm:prSet presAssocID="{F15A7658-937D-4382-A484-9DF87DD59D0C}" presName="connectorText" presStyleLbl="sibTrans1D1" presStyleIdx="0" presStyleCnt="13"/>
      <dgm:spPr/>
      <dgm:t>
        <a:bodyPr/>
        <a:lstStyle/>
        <a:p>
          <a:endParaRPr lang="ru-RU"/>
        </a:p>
      </dgm:t>
    </dgm:pt>
    <dgm:pt modelId="{A2AE17AD-1F60-4627-82E9-3D087EE873D2}" type="pres">
      <dgm:prSet presAssocID="{B34F7F89-F5C5-4F13-B35A-713C874FE3BC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29D3F-8442-494A-A201-851179532ADD}" type="pres">
      <dgm:prSet presAssocID="{0302F757-F390-4C1C-8B5D-AAA2E826892F}" presName="sibTrans" presStyleLbl="sibTrans1D1" presStyleIdx="1" presStyleCnt="13"/>
      <dgm:spPr/>
      <dgm:t>
        <a:bodyPr/>
        <a:lstStyle/>
        <a:p>
          <a:endParaRPr lang="ru-RU"/>
        </a:p>
      </dgm:t>
    </dgm:pt>
    <dgm:pt modelId="{92A90FA6-CB76-42F9-9848-7A81521276B3}" type="pres">
      <dgm:prSet presAssocID="{0302F757-F390-4C1C-8B5D-AAA2E826892F}" presName="connectorText" presStyleLbl="sibTrans1D1" presStyleIdx="1" presStyleCnt="13"/>
      <dgm:spPr/>
      <dgm:t>
        <a:bodyPr/>
        <a:lstStyle/>
        <a:p>
          <a:endParaRPr lang="ru-RU"/>
        </a:p>
      </dgm:t>
    </dgm:pt>
    <dgm:pt modelId="{24199119-8B25-450A-A964-F6F1300499DA}" type="pres">
      <dgm:prSet presAssocID="{FB21A820-7D8E-417C-A4E8-12B8B503A85C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B002A-6D39-477F-A20D-312EF56DCC4B}" type="pres">
      <dgm:prSet presAssocID="{A2DE3B4D-4CE0-49A6-A5C7-7DB932759077}" presName="sibTrans" presStyleLbl="sibTrans1D1" presStyleIdx="2" presStyleCnt="13"/>
      <dgm:spPr/>
      <dgm:t>
        <a:bodyPr/>
        <a:lstStyle/>
        <a:p>
          <a:endParaRPr lang="ru-RU"/>
        </a:p>
      </dgm:t>
    </dgm:pt>
    <dgm:pt modelId="{2F3E33E4-AACF-4D94-9231-57A53A4105B6}" type="pres">
      <dgm:prSet presAssocID="{A2DE3B4D-4CE0-49A6-A5C7-7DB932759077}" presName="connectorText" presStyleLbl="sibTrans1D1" presStyleIdx="2" presStyleCnt="13"/>
      <dgm:spPr/>
      <dgm:t>
        <a:bodyPr/>
        <a:lstStyle/>
        <a:p>
          <a:endParaRPr lang="ru-RU"/>
        </a:p>
      </dgm:t>
    </dgm:pt>
    <dgm:pt modelId="{617F6D9A-A8CF-48AF-AAC5-250ECCB6D610}" type="pres">
      <dgm:prSet presAssocID="{EDC95F19-2267-42DC-BEC1-1EF859D15B6F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5B731-EFEE-491E-BE89-4D22781CB347}" type="pres">
      <dgm:prSet presAssocID="{13B677C9-5534-4077-99C3-4C7DC6146F24}" presName="sibTrans" presStyleLbl="sibTrans1D1" presStyleIdx="3" presStyleCnt="13"/>
      <dgm:spPr/>
      <dgm:t>
        <a:bodyPr/>
        <a:lstStyle/>
        <a:p>
          <a:endParaRPr lang="ru-RU"/>
        </a:p>
      </dgm:t>
    </dgm:pt>
    <dgm:pt modelId="{8CB8EF31-8BA7-4E32-8BDE-E511D329F394}" type="pres">
      <dgm:prSet presAssocID="{13B677C9-5534-4077-99C3-4C7DC6146F24}" presName="connectorText" presStyleLbl="sibTrans1D1" presStyleIdx="3" presStyleCnt="13"/>
      <dgm:spPr/>
      <dgm:t>
        <a:bodyPr/>
        <a:lstStyle/>
        <a:p>
          <a:endParaRPr lang="ru-RU"/>
        </a:p>
      </dgm:t>
    </dgm:pt>
    <dgm:pt modelId="{66787EB3-85A0-4DBA-BC3F-CE4F49882505}" type="pres">
      <dgm:prSet presAssocID="{8CF1BEBD-2D79-4837-B027-BEDDDD524AAF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C1273-B4DE-4F2C-A2A7-8B9E5C7F5B39}" type="pres">
      <dgm:prSet presAssocID="{44D01D26-01CC-4037-A664-EDE5D12C3A63}" presName="sibTrans" presStyleLbl="sibTrans1D1" presStyleIdx="4" presStyleCnt="13"/>
      <dgm:spPr/>
      <dgm:t>
        <a:bodyPr/>
        <a:lstStyle/>
        <a:p>
          <a:endParaRPr lang="ru-RU"/>
        </a:p>
      </dgm:t>
    </dgm:pt>
    <dgm:pt modelId="{5C6B632A-4594-47C3-A029-2CD47CF5A309}" type="pres">
      <dgm:prSet presAssocID="{44D01D26-01CC-4037-A664-EDE5D12C3A63}" presName="connectorText" presStyleLbl="sibTrans1D1" presStyleIdx="4" presStyleCnt="13"/>
      <dgm:spPr/>
      <dgm:t>
        <a:bodyPr/>
        <a:lstStyle/>
        <a:p>
          <a:endParaRPr lang="ru-RU"/>
        </a:p>
      </dgm:t>
    </dgm:pt>
    <dgm:pt modelId="{E484B88E-CD4B-4EA4-957C-7F1CC72CA4AF}" type="pres">
      <dgm:prSet presAssocID="{5D907E9F-F740-488D-B048-AEBBAB47D8FF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C5516-33DF-49B1-B01E-CBC6B05513C7}" type="pres">
      <dgm:prSet presAssocID="{983CD52B-1CCD-4B35-AFCE-01882097C508}" presName="sibTrans" presStyleLbl="sibTrans1D1" presStyleIdx="5" presStyleCnt="13"/>
      <dgm:spPr/>
      <dgm:t>
        <a:bodyPr/>
        <a:lstStyle/>
        <a:p>
          <a:endParaRPr lang="ru-RU"/>
        </a:p>
      </dgm:t>
    </dgm:pt>
    <dgm:pt modelId="{52A6596D-D4E5-4E08-B560-751A6916357E}" type="pres">
      <dgm:prSet presAssocID="{983CD52B-1CCD-4B35-AFCE-01882097C508}" presName="connectorText" presStyleLbl="sibTrans1D1" presStyleIdx="5" presStyleCnt="13"/>
      <dgm:spPr/>
      <dgm:t>
        <a:bodyPr/>
        <a:lstStyle/>
        <a:p>
          <a:endParaRPr lang="ru-RU"/>
        </a:p>
      </dgm:t>
    </dgm:pt>
    <dgm:pt modelId="{35942F89-BC90-47D3-B446-B1C0C7B13583}" type="pres">
      <dgm:prSet presAssocID="{326C7F10-3709-4515-BF98-A199232E7A69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5D1BF-DEA5-4E1A-814F-040CC24F70FC}" type="pres">
      <dgm:prSet presAssocID="{0F77B774-BB3A-4C0C-A758-E0D1BF7B87F3}" presName="sibTrans" presStyleLbl="sibTrans1D1" presStyleIdx="6" presStyleCnt="13"/>
      <dgm:spPr/>
      <dgm:t>
        <a:bodyPr/>
        <a:lstStyle/>
        <a:p>
          <a:endParaRPr lang="ru-RU"/>
        </a:p>
      </dgm:t>
    </dgm:pt>
    <dgm:pt modelId="{2D824233-4B6C-44B7-B9EE-C2A1FBB19B5B}" type="pres">
      <dgm:prSet presAssocID="{0F77B774-BB3A-4C0C-A758-E0D1BF7B87F3}" presName="connectorText" presStyleLbl="sibTrans1D1" presStyleIdx="6" presStyleCnt="13"/>
      <dgm:spPr/>
      <dgm:t>
        <a:bodyPr/>
        <a:lstStyle/>
        <a:p>
          <a:endParaRPr lang="ru-RU"/>
        </a:p>
      </dgm:t>
    </dgm:pt>
    <dgm:pt modelId="{1D4ABA04-0EC5-49FC-BD1B-04F0783B6B39}" type="pres">
      <dgm:prSet presAssocID="{FB0AA5F3-50B8-42E0-BF1C-6E8CEAED322B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FDA37-62E8-453B-8E2E-7D10E2903357}" type="pres">
      <dgm:prSet presAssocID="{B3CA6149-FCE4-4F0C-97D9-00FA70A64E9C}" presName="sibTrans" presStyleLbl="sibTrans1D1" presStyleIdx="7" presStyleCnt="13"/>
      <dgm:spPr/>
      <dgm:t>
        <a:bodyPr/>
        <a:lstStyle/>
        <a:p>
          <a:endParaRPr lang="ru-RU"/>
        </a:p>
      </dgm:t>
    </dgm:pt>
    <dgm:pt modelId="{C5E4DF89-D70F-447B-B3C8-A224295E5DA4}" type="pres">
      <dgm:prSet presAssocID="{B3CA6149-FCE4-4F0C-97D9-00FA70A64E9C}" presName="connectorText" presStyleLbl="sibTrans1D1" presStyleIdx="7" presStyleCnt="13"/>
      <dgm:spPr/>
      <dgm:t>
        <a:bodyPr/>
        <a:lstStyle/>
        <a:p>
          <a:endParaRPr lang="ru-RU"/>
        </a:p>
      </dgm:t>
    </dgm:pt>
    <dgm:pt modelId="{7C386748-9016-482D-9EB3-D66CDD91CB27}" type="pres">
      <dgm:prSet presAssocID="{5598826D-6880-48BC-9B49-5211E04069DC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A1129-C9E6-4A5A-A747-2362DCC6B66F}" type="pres">
      <dgm:prSet presAssocID="{62C69FF3-7D04-4071-8B76-FBA3C469525E}" presName="sibTrans" presStyleLbl="sibTrans1D1" presStyleIdx="8" presStyleCnt="13"/>
      <dgm:spPr/>
      <dgm:t>
        <a:bodyPr/>
        <a:lstStyle/>
        <a:p>
          <a:endParaRPr lang="ru-RU"/>
        </a:p>
      </dgm:t>
    </dgm:pt>
    <dgm:pt modelId="{0B9D5C10-08D4-4D69-9389-FE6E6E04A8DC}" type="pres">
      <dgm:prSet presAssocID="{62C69FF3-7D04-4071-8B76-FBA3C469525E}" presName="connectorText" presStyleLbl="sibTrans1D1" presStyleIdx="8" presStyleCnt="13"/>
      <dgm:spPr/>
      <dgm:t>
        <a:bodyPr/>
        <a:lstStyle/>
        <a:p>
          <a:endParaRPr lang="ru-RU"/>
        </a:p>
      </dgm:t>
    </dgm:pt>
    <dgm:pt modelId="{2F1C50FD-408E-466C-A8F7-08E7DE2BCB58}" type="pres">
      <dgm:prSet presAssocID="{1B6D4665-198B-42A2-910D-79340823FE1D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30770-E4CE-4264-884E-82E19E572878}" type="pres">
      <dgm:prSet presAssocID="{AB8BD81A-85AE-4283-9DC7-369B80019FF9}" presName="sibTrans" presStyleLbl="sibTrans1D1" presStyleIdx="9" presStyleCnt="13"/>
      <dgm:spPr/>
      <dgm:t>
        <a:bodyPr/>
        <a:lstStyle/>
        <a:p>
          <a:endParaRPr lang="ru-RU"/>
        </a:p>
      </dgm:t>
    </dgm:pt>
    <dgm:pt modelId="{FFF4368B-91ED-4FD1-AE46-79F9181ADC84}" type="pres">
      <dgm:prSet presAssocID="{AB8BD81A-85AE-4283-9DC7-369B80019FF9}" presName="connectorText" presStyleLbl="sibTrans1D1" presStyleIdx="9" presStyleCnt="13"/>
      <dgm:spPr/>
      <dgm:t>
        <a:bodyPr/>
        <a:lstStyle/>
        <a:p>
          <a:endParaRPr lang="ru-RU"/>
        </a:p>
      </dgm:t>
    </dgm:pt>
    <dgm:pt modelId="{2D02F5E1-80E3-47AA-AEA1-66FC4359D7B4}" type="pres">
      <dgm:prSet presAssocID="{AD04DFA9-28AF-42B5-8C75-301BCE8B8126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3603A-DEEF-4BF6-B41B-220054C97FF3}" type="pres">
      <dgm:prSet presAssocID="{76F2394B-D680-4785-B30B-E182B76BB2CB}" presName="sibTrans" presStyleLbl="sibTrans1D1" presStyleIdx="10" presStyleCnt="13"/>
      <dgm:spPr/>
      <dgm:t>
        <a:bodyPr/>
        <a:lstStyle/>
        <a:p>
          <a:endParaRPr lang="ru-RU"/>
        </a:p>
      </dgm:t>
    </dgm:pt>
    <dgm:pt modelId="{15384E60-E909-477A-9B3C-FC6352A9D8E0}" type="pres">
      <dgm:prSet presAssocID="{76F2394B-D680-4785-B30B-E182B76BB2CB}" presName="connectorText" presStyleLbl="sibTrans1D1" presStyleIdx="10" presStyleCnt="13"/>
      <dgm:spPr/>
      <dgm:t>
        <a:bodyPr/>
        <a:lstStyle/>
        <a:p>
          <a:endParaRPr lang="ru-RU"/>
        </a:p>
      </dgm:t>
    </dgm:pt>
    <dgm:pt modelId="{7FAF4A05-D501-4897-AFA9-D033365D1204}" type="pres">
      <dgm:prSet presAssocID="{8E234D1E-A984-464B-9CBD-4D20CFE25078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B4CB9-09F9-4E3E-A2C0-1421EE3F2A8F}" type="pres">
      <dgm:prSet presAssocID="{3FAF2107-A867-4BFA-ADDC-E17C94D89D62}" presName="sibTrans" presStyleLbl="sibTrans1D1" presStyleIdx="11" presStyleCnt="13"/>
      <dgm:spPr/>
      <dgm:t>
        <a:bodyPr/>
        <a:lstStyle/>
        <a:p>
          <a:endParaRPr lang="ru-RU"/>
        </a:p>
      </dgm:t>
    </dgm:pt>
    <dgm:pt modelId="{173F8A4D-3AC1-4E4B-B128-550275514971}" type="pres">
      <dgm:prSet presAssocID="{3FAF2107-A867-4BFA-ADDC-E17C94D89D62}" presName="connectorText" presStyleLbl="sibTrans1D1" presStyleIdx="11" presStyleCnt="13"/>
      <dgm:spPr/>
      <dgm:t>
        <a:bodyPr/>
        <a:lstStyle/>
        <a:p>
          <a:endParaRPr lang="ru-RU"/>
        </a:p>
      </dgm:t>
    </dgm:pt>
    <dgm:pt modelId="{E29DD9E7-EB26-423A-9017-A882EBB908C5}" type="pres">
      <dgm:prSet presAssocID="{ECED1384-ECF0-4DE7-963D-81147911F6ED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55607-D506-453A-AB8D-87F9E8FEF201}" type="pres">
      <dgm:prSet presAssocID="{AAAC3738-FA7C-4698-9AB2-2692FF378DD5}" presName="sibTrans" presStyleLbl="sibTrans1D1" presStyleIdx="12" presStyleCnt="13"/>
      <dgm:spPr/>
      <dgm:t>
        <a:bodyPr/>
        <a:lstStyle/>
        <a:p>
          <a:endParaRPr lang="ru-RU"/>
        </a:p>
      </dgm:t>
    </dgm:pt>
    <dgm:pt modelId="{DEC16AEA-914A-4A6F-AB41-9A9747CB1799}" type="pres">
      <dgm:prSet presAssocID="{AAAC3738-FA7C-4698-9AB2-2692FF378DD5}" presName="connectorText" presStyleLbl="sibTrans1D1" presStyleIdx="12" presStyleCnt="13"/>
      <dgm:spPr/>
      <dgm:t>
        <a:bodyPr/>
        <a:lstStyle/>
        <a:p>
          <a:endParaRPr lang="ru-RU"/>
        </a:p>
      </dgm:t>
    </dgm:pt>
    <dgm:pt modelId="{96B7FA0E-5272-4C6D-B3E4-71D9FC34D10C}" type="pres">
      <dgm:prSet presAssocID="{2ABC74FE-37F5-4B20-A38E-E2E4AD069C62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C5483-7A6E-4973-BF4F-FA2E7511408C}" type="presOf" srcId="{B3CA6149-FCE4-4F0C-97D9-00FA70A64E9C}" destId="{C5E4DF89-D70F-447B-B3C8-A224295E5DA4}" srcOrd="1" destOrd="0" presId="urn:microsoft.com/office/officeart/2005/8/layout/bProcess3"/>
    <dgm:cxn modelId="{0B41AE5F-7CF1-4E2C-A169-95964E1B2521}" type="presOf" srcId="{A2DE3B4D-4CE0-49A6-A5C7-7DB932759077}" destId="{75EB002A-6D39-477F-A20D-312EF56DCC4B}" srcOrd="0" destOrd="0" presId="urn:microsoft.com/office/officeart/2005/8/layout/bProcess3"/>
    <dgm:cxn modelId="{67663E43-38BA-4C6D-9D79-ACF10883A570}" type="presOf" srcId="{3FAF2107-A867-4BFA-ADDC-E17C94D89D62}" destId="{173F8A4D-3AC1-4E4B-B128-550275514971}" srcOrd="1" destOrd="0" presId="urn:microsoft.com/office/officeart/2005/8/layout/bProcess3"/>
    <dgm:cxn modelId="{67668F7D-2D2C-490D-80A8-9AB6FE1F58AA}" type="presOf" srcId="{FB21A820-7D8E-417C-A4E8-12B8B503A85C}" destId="{24199119-8B25-450A-A964-F6F1300499DA}" srcOrd="0" destOrd="0" presId="urn:microsoft.com/office/officeart/2005/8/layout/bProcess3"/>
    <dgm:cxn modelId="{88D43732-7FF5-47BA-AB51-6AB1134924EE}" type="presOf" srcId="{EDC95F19-2267-42DC-BEC1-1EF859D15B6F}" destId="{617F6D9A-A8CF-48AF-AAC5-250ECCB6D610}" srcOrd="0" destOrd="0" presId="urn:microsoft.com/office/officeart/2005/8/layout/bProcess3"/>
    <dgm:cxn modelId="{7B3A61E8-AB37-4F73-B4E3-8BFC164EAE29}" type="presOf" srcId="{62C69FF3-7D04-4071-8B76-FBA3C469525E}" destId="{D58A1129-C9E6-4A5A-A747-2362DCC6B66F}" srcOrd="0" destOrd="0" presId="urn:microsoft.com/office/officeart/2005/8/layout/bProcess3"/>
    <dgm:cxn modelId="{5D086996-DC91-4176-B5D2-2181BD9A073A}" srcId="{DFBD388A-4D12-483F-97EE-17043284C247}" destId="{EDC95F19-2267-42DC-BEC1-1EF859D15B6F}" srcOrd="3" destOrd="0" parTransId="{48583DE6-D7CD-4544-9D67-3A6F6B912B81}" sibTransId="{13B677C9-5534-4077-99C3-4C7DC6146F24}"/>
    <dgm:cxn modelId="{1EBD0C3B-F47A-4166-8F5B-2D4E98B66C28}" type="presOf" srcId="{0F77B774-BB3A-4C0C-A758-E0D1BF7B87F3}" destId="{2D824233-4B6C-44B7-B9EE-C2A1FBB19B5B}" srcOrd="1" destOrd="0" presId="urn:microsoft.com/office/officeart/2005/8/layout/bProcess3"/>
    <dgm:cxn modelId="{DB62506D-32B0-4AB0-B279-9656D011214F}" type="presOf" srcId="{62C69FF3-7D04-4071-8B76-FBA3C469525E}" destId="{0B9D5C10-08D4-4D69-9389-FE6E6E04A8DC}" srcOrd="1" destOrd="0" presId="urn:microsoft.com/office/officeart/2005/8/layout/bProcess3"/>
    <dgm:cxn modelId="{4DB19F01-4B3A-4CF8-AFB6-44E769047A07}" type="presOf" srcId="{1B6D4665-198B-42A2-910D-79340823FE1D}" destId="{2F1C50FD-408E-466C-A8F7-08E7DE2BCB58}" srcOrd="0" destOrd="0" presId="urn:microsoft.com/office/officeart/2005/8/layout/bProcess3"/>
    <dgm:cxn modelId="{1712F11F-8EED-40BA-B763-C1BF059ABA05}" srcId="{DFBD388A-4D12-483F-97EE-17043284C247}" destId="{FB21A820-7D8E-417C-A4E8-12B8B503A85C}" srcOrd="2" destOrd="0" parTransId="{4A7457B3-7582-421A-89FA-1F034FE17A64}" sibTransId="{A2DE3B4D-4CE0-49A6-A5C7-7DB932759077}"/>
    <dgm:cxn modelId="{4DD504A3-2AC2-4393-BA91-7A63F856A95A}" srcId="{DFBD388A-4D12-483F-97EE-17043284C247}" destId="{1B6D4665-198B-42A2-910D-79340823FE1D}" srcOrd="9" destOrd="0" parTransId="{3F73912E-9941-456D-852F-3282CC8CC183}" sibTransId="{AB8BD81A-85AE-4283-9DC7-369B80019FF9}"/>
    <dgm:cxn modelId="{B9D1A124-7225-4A24-8544-9AB49C86D2DD}" type="presOf" srcId="{ECED1384-ECF0-4DE7-963D-81147911F6ED}" destId="{E29DD9E7-EB26-423A-9017-A882EBB908C5}" srcOrd="0" destOrd="0" presId="urn:microsoft.com/office/officeart/2005/8/layout/bProcess3"/>
    <dgm:cxn modelId="{35A62299-A5DD-40B0-82C7-FF83E7F4A81F}" type="presOf" srcId="{0302F757-F390-4C1C-8B5D-AAA2E826892F}" destId="{92A90FA6-CB76-42F9-9848-7A81521276B3}" srcOrd="1" destOrd="0" presId="urn:microsoft.com/office/officeart/2005/8/layout/bProcess3"/>
    <dgm:cxn modelId="{9DC8E3C9-8C37-4308-898B-B7BEFE5236EB}" srcId="{DFBD388A-4D12-483F-97EE-17043284C247}" destId="{5598826D-6880-48BC-9B49-5211E04069DC}" srcOrd="8" destOrd="0" parTransId="{3ACD5904-059F-4124-9607-78972BF79E17}" sibTransId="{62C69FF3-7D04-4071-8B76-FBA3C469525E}"/>
    <dgm:cxn modelId="{C010E648-ABA5-4214-870C-EF3D7E2DB748}" type="presOf" srcId="{AD04DFA9-28AF-42B5-8C75-301BCE8B8126}" destId="{2D02F5E1-80E3-47AA-AEA1-66FC4359D7B4}" srcOrd="0" destOrd="0" presId="urn:microsoft.com/office/officeart/2005/8/layout/bProcess3"/>
    <dgm:cxn modelId="{008AB97B-A5F0-4946-8365-CD5694326C44}" type="presOf" srcId="{B34F7F89-F5C5-4F13-B35A-713C874FE3BC}" destId="{A2AE17AD-1F60-4627-82E9-3D087EE873D2}" srcOrd="0" destOrd="0" presId="urn:microsoft.com/office/officeart/2005/8/layout/bProcess3"/>
    <dgm:cxn modelId="{469F6300-C3D0-47D3-99A8-21DA1BD6498A}" type="presOf" srcId="{983CD52B-1CCD-4B35-AFCE-01882097C508}" destId="{F34C5516-33DF-49B1-B01E-CBC6B05513C7}" srcOrd="0" destOrd="0" presId="urn:microsoft.com/office/officeart/2005/8/layout/bProcess3"/>
    <dgm:cxn modelId="{92FA00FC-5BE1-42BD-8BF7-F60858BE881B}" srcId="{DFBD388A-4D12-483F-97EE-17043284C247}" destId="{5D907E9F-F740-488D-B048-AEBBAB47D8FF}" srcOrd="5" destOrd="0" parTransId="{5E7F333C-25FE-48E8-A13E-E37D112E96A7}" sibTransId="{983CD52B-1CCD-4B35-AFCE-01882097C508}"/>
    <dgm:cxn modelId="{BBBBE474-60F0-49C8-9338-D7F11AFD8819}" type="presOf" srcId="{44D01D26-01CC-4037-A664-EDE5D12C3A63}" destId="{5C6B632A-4594-47C3-A029-2CD47CF5A309}" srcOrd="1" destOrd="0" presId="urn:microsoft.com/office/officeart/2005/8/layout/bProcess3"/>
    <dgm:cxn modelId="{FD570394-95F6-47B1-8E91-F818318D1F93}" type="presOf" srcId="{AB8BD81A-85AE-4283-9DC7-369B80019FF9}" destId="{FFF4368B-91ED-4FD1-AE46-79F9181ADC84}" srcOrd="1" destOrd="0" presId="urn:microsoft.com/office/officeart/2005/8/layout/bProcess3"/>
    <dgm:cxn modelId="{4056E4D1-D561-481C-8EF7-270285CA787F}" type="presOf" srcId="{DFBD388A-4D12-483F-97EE-17043284C247}" destId="{592B902B-4A4F-469C-A14B-04CC4B72D493}" srcOrd="0" destOrd="0" presId="urn:microsoft.com/office/officeart/2005/8/layout/bProcess3"/>
    <dgm:cxn modelId="{579835EB-C7AB-48BA-95B6-E90C2F40EFE4}" srcId="{DFBD388A-4D12-483F-97EE-17043284C247}" destId="{FB0AA5F3-50B8-42E0-BF1C-6E8CEAED322B}" srcOrd="7" destOrd="0" parTransId="{3E9739AB-CA41-4C5F-B701-69ABC0F1BADD}" sibTransId="{B3CA6149-FCE4-4F0C-97D9-00FA70A64E9C}"/>
    <dgm:cxn modelId="{02249831-00B2-4B6C-AA00-F234F040125D}" type="presOf" srcId="{326C7F10-3709-4515-BF98-A199232E7A69}" destId="{35942F89-BC90-47D3-B446-B1C0C7B13583}" srcOrd="0" destOrd="0" presId="urn:microsoft.com/office/officeart/2005/8/layout/bProcess3"/>
    <dgm:cxn modelId="{1BDF02A2-DBE2-4CAB-B9A5-4C8E31AA2D3D}" srcId="{DFBD388A-4D12-483F-97EE-17043284C247}" destId="{326C7F10-3709-4515-BF98-A199232E7A69}" srcOrd="6" destOrd="0" parTransId="{FC4E6A25-A335-4540-855D-3ADA80B2EE60}" sibTransId="{0F77B774-BB3A-4C0C-A758-E0D1BF7B87F3}"/>
    <dgm:cxn modelId="{B7DE5B32-DB5B-4D10-AAB4-7B5F2B37241D}" type="presOf" srcId="{983CD52B-1CCD-4B35-AFCE-01882097C508}" destId="{52A6596D-D4E5-4E08-B560-751A6916357E}" srcOrd="1" destOrd="0" presId="urn:microsoft.com/office/officeart/2005/8/layout/bProcess3"/>
    <dgm:cxn modelId="{BB16AEB3-308C-4C54-A0A1-08567FBF827D}" srcId="{DFBD388A-4D12-483F-97EE-17043284C247}" destId="{AD04DFA9-28AF-42B5-8C75-301BCE8B8126}" srcOrd="10" destOrd="0" parTransId="{E7450228-33F7-4414-8056-4F661C3CDA01}" sibTransId="{76F2394B-D680-4785-B30B-E182B76BB2CB}"/>
    <dgm:cxn modelId="{0B5D05EA-FFA8-41CA-98C2-02347945B0A5}" type="presOf" srcId="{44D01D26-01CC-4037-A664-EDE5D12C3A63}" destId="{21AC1273-B4DE-4F2C-A2A7-8B9E5C7F5B39}" srcOrd="0" destOrd="0" presId="urn:microsoft.com/office/officeart/2005/8/layout/bProcess3"/>
    <dgm:cxn modelId="{E4B5D8B7-B550-4DC2-B02E-2C7DD6A80BF5}" type="presOf" srcId="{F15A7658-937D-4382-A484-9DF87DD59D0C}" destId="{021CC013-E83B-4DBE-A3DD-45C43D1AC6C3}" srcOrd="1" destOrd="0" presId="urn:microsoft.com/office/officeart/2005/8/layout/bProcess3"/>
    <dgm:cxn modelId="{FFC8C179-2058-49A1-8C29-A0748B7F8BAC}" type="presOf" srcId="{76F2394B-D680-4785-B30B-E182B76BB2CB}" destId="{15384E60-E909-477A-9B3C-FC6352A9D8E0}" srcOrd="1" destOrd="0" presId="urn:microsoft.com/office/officeart/2005/8/layout/bProcess3"/>
    <dgm:cxn modelId="{E69B7032-E23D-4F8C-8DE4-C9962BF59BCB}" srcId="{DFBD388A-4D12-483F-97EE-17043284C247}" destId="{61638A2B-DF2E-4519-8A86-C735092D32E2}" srcOrd="0" destOrd="0" parTransId="{3AAE5A04-E19C-4DD4-BF41-9557FDB83411}" sibTransId="{F15A7658-937D-4382-A484-9DF87DD59D0C}"/>
    <dgm:cxn modelId="{44D31A8A-170F-44E2-A900-F95472C95CA2}" type="presOf" srcId="{F15A7658-937D-4382-A484-9DF87DD59D0C}" destId="{F1A231FD-2AEE-4CA4-860B-22777D5E3BBF}" srcOrd="0" destOrd="0" presId="urn:microsoft.com/office/officeart/2005/8/layout/bProcess3"/>
    <dgm:cxn modelId="{255595F9-DD63-475C-802C-18B491100C01}" type="presOf" srcId="{FB0AA5F3-50B8-42E0-BF1C-6E8CEAED322B}" destId="{1D4ABA04-0EC5-49FC-BD1B-04F0783B6B39}" srcOrd="0" destOrd="0" presId="urn:microsoft.com/office/officeart/2005/8/layout/bProcess3"/>
    <dgm:cxn modelId="{E6544846-C252-4319-B9F1-877EED4A9EBC}" type="presOf" srcId="{AAAC3738-FA7C-4698-9AB2-2692FF378DD5}" destId="{DEC16AEA-914A-4A6F-AB41-9A9747CB1799}" srcOrd="1" destOrd="0" presId="urn:microsoft.com/office/officeart/2005/8/layout/bProcess3"/>
    <dgm:cxn modelId="{70684DC0-067A-4C2D-BBEF-488F20CAC4CC}" type="presOf" srcId="{76F2394B-D680-4785-B30B-E182B76BB2CB}" destId="{C703603A-DEEF-4BF6-B41B-220054C97FF3}" srcOrd="0" destOrd="0" presId="urn:microsoft.com/office/officeart/2005/8/layout/bProcess3"/>
    <dgm:cxn modelId="{949933B4-643E-4A48-96F9-0A237B3E6AD4}" srcId="{DFBD388A-4D12-483F-97EE-17043284C247}" destId="{ECED1384-ECF0-4DE7-963D-81147911F6ED}" srcOrd="12" destOrd="0" parTransId="{5E89BA97-1269-4490-A252-BC4FD36AABF4}" sibTransId="{AAAC3738-FA7C-4698-9AB2-2692FF378DD5}"/>
    <dgm:cxn modelId="{31A419C6-7B3B-488D-B2D2-B3C3DF84C9B9}" type="presOf" srcId="{8E234D1E-A984-464B-9CBD-4D20CFE25078}" destId="{7FAF4A05-D501-4897-AFA9-D033365D1204}" srcOrd="0" destOrd="0" presId="urn:microsoft.com/office/officeart/2005/8/layout/bProcess3"/>
    <dgm:cxn modelId="{B86BBC5E-F987-485D-9F86-9EC54C9F941B}" type="presOf" srcId="{A2DE3B4D-4CE0-49A6-A5C7-7DB932759077}" destId="{2F3E33E4-AACF-4D94-9231-57A53A4105B6}" srcOrd="1" destOrd="0" presId="urn:microsoft.com/office/officeart/2005/8/layout/bProcess3"/>
    <dgm:cxn modelId="{22882158-E281-407F-8E0B-5FD82C1D6AD2}" type="presOf" srcId="{61638A2B-DF2E-4519-8A86-C735092D32E2}" destId="{AA7393F2-A6A3-4109-89D0-1AF3E2A711F7}" srcOrd="0" destOrd="0" presId="urn:microsoft.com/office/officeart/2005/8/layout/bProcess3"/>
    <dgm:cxn modelId="{85499B28-D763-4AA6-A45D-03048F4A2D85}" type="presOf" srcId="{2ABC74FE-37F5-4B20-A38E-E2E4AD069C62}" destId="{96B7FA0E-5272-4C6D-B3E4-71D9FC34D10C}" srcOrd="0" destOrd="0" presId="urn:microsoft.com/office/officeart/2005/8/layout/bProcess3"/>
    <dgm:cxn modelId="{07F970F9-5D30-448A-9F3E-821D4480B088}" type="presOf" srcId="{3FAF2107-A867-4BFA-ADDC-E17C94D89D62}" destId="{B18B4CB9-09F9-4E3E-A2C0-1421EE3F2A8F}" srcOrd="0" destOrd="0" presId="urn:microsoft.com/office/officeart/2005/8/layout/bProcess3"/>
    <dgm:cxn modelId="{C4810AC5-3D06-45E5-9DB5-9F1D96F04420}" type="presOf" srcId="{0302F757-F390-4C1C-8B5D-AAA2E826892F}" destId="{B3B29D3F-8442-494A-A201-851179532ADD}" srcOrd="0" destOrd="0" presId="urn:microsoft.com/office/officeart/2005/8/layout/bProcess3"/>
    <dgm:cxn modelId="{719FD6AD-3055-4745-8E84-58485C8C9C19}" type="presOf" srcId="{AAAC3738-FA7C-4698-9AB2-2692FF378DD5}" destId="{8D455607-D506-453A-AB8D-87F9E8FEF201}" srcOrd="0" destOrd="0" presId="urn:microsoft.com/office/officeart/2005/8/layout/bProcess3"/>
    <dgm:cxn modelId="{11504E66-27F6-4E6A-8AB5-5BE12DC8643C}" type="presOf" srcId="{5D907E9F-F740-488D-B048-AEBBAB47D8FF}" destId="{E484B88E-CD4B-4EA4-957C-7F1CC72CA4AF}" srcOrd="0" destOrd="0" presId="urn:microsoft.com/office/officeart/2005/8/layout/bProcess3"/>
    <dgm:cxn modelId="{596B0715-D73E-4729-96FE-1C5704CD468C}" srcId="{DFBD388A-4D12-483F-97EE-17043284C247}" destId="{8CF1BEBD-2D79-4837-B027-BEDDDD524AAF}" srcOrd="4" destOrd="0" parTransId="{3319EDD3-C7CC-4040-B41E-272FF89EC0ED}" sibTransId="{44D01D26-01CC-4037-A664-EDE5D12C3A63}"/>
    <dgm:cxn modelId="{909358AA-8D71-4685-8A31-5DC9BFD4EA3D}" type="presOf" srcId="{0F77B774-BB3A-4C0C-A758-E0D1BF7B87F3}" destId="{E1A5D1BF-DEA5-4E1A-814F-040CC24F70FC}" srcOrd="0" destOrd="0" presId="urn:microsoft.com/office/officeart/2005/8/layout/bProcess3"/>
    <dgm:cxn modelId="{37A37F1A-CB33-4D45-9268-C8A3F23D81AB}" type="presOf" srcId="{8CF1BEBD-2D79-4837-B027-BEDDDD524AAF}" destId="{66787EB3-85A0-4DBA-BC3F-CE4F49882505}" srcOrd="0" destOrd="0" presId="urn:microsoft.com/office/officeart/2005/8/layout/bProcess3"/>
    <dgm:cxn modelId="{CF7E9293-DD0A-41F1-838A-D20EC79978A4}" type="presOf" srcId="{B3CA6149-FCE4-4F0C-97D9-00FA70A64E9C}" destId="{9D4FDA37-62E8-453B-8E2E-7D10E2903357}" srcOrd="0" destOrd="0" presId="urn:microsoft.com/office/officeart/2005/8/layout/bProcess3"/>
    <dgm:cxn modelId="{4FF985F6-533E-45DA-B602-3CDD44939035}" type="presOf" srcId="{AB8BD81A-85AE-4283-9DC7-369B80019FF9}" destId="{BA430770-E4CE-4264-884E-82E19E572878}" srcOrd="0" destOrd="0" presId="urn:microsoft.com/office/officeart/2005/8/layout/bProcess3"/>
    <dgm:cxn modelId="{1E7CBD62-2B8A-45E5-970D-B57F42E50A48}" type="presOf" srcId="{13B677C9-5534-4077-99C3-4C7DC6146F24}" destId="{8935B731-EFEE-491E-BE89-4D22781CB347}" srcOrd="0" destOrd="0" presId="urn:microsoft.com/office/officeart/2005/8/layout/bProcess3"/>
    <dgm:cxn modelId="{4733C638-29AE-4EBD-975F-F636BE89EAA9}" srcId="{DFBD388A-4D12-483F-97EE-17043284C247}" destId="{2ABC74FE-37F5-4B20-A38E-E2E4AD069C62}" srcOrd="13" destOrd="0" parTransId="{A2471947-D72B-41A6-B5D8-3AA384386BC4}" sibTransId="{8FFAB36F-B07B-4BDE-B6EC-CE0B079ED20A}"/>
    <dgm:cxn modelId="{0AEC7BF7-260F-4D59-AE07-09A5ECCB5776}" srcId="{DFBD388A-4D12-483F-97EE-17043284C247}" destId="{B34F7F89-F5C5-4F13-B35A-713C874FE3BC}" srcOrd="1" destOrd="0" parTransId="{AED37B18-D261-4416-B203-4FB6522A1FEF}" sibTransId="{0302F757-F390-4C1C-8B5D-AAA2E826892F}"/>
    <dgm:cxn modelId="{86308148-A4D5-4430-8DC4-C29D95F63188}" type="presOf" srcId="{5598826D-6880-48BC-9B49-5211E04069DC}" destId="{7C386748-9016-482D-9EB3-D66CDD91CB27}" srcOrd="0" destOrd="0" presId="urn:microsoft.com/office/officeart/2005/8/layout/bProcess3"/>
    <dgm:cxn modelId="{9F633986-7CF9-4B5D-8340-324CB0F46DA6}" srcId="{DFBD388A-4D12-483F-97EE-17043284C247}" destId="{8E234D1E-A984-464B-9CBD-4D20CFE25078}" srcOrd="11" destOrd="0" parTransId="{21F6B3A6-1351-48A3-8923-D8853CD22601}" sibTransId="{3FAF2107-A867-4BFA-ADDC-E17C94D89D62}"/>
    <dgm:cxn modelId="{0AC6027B-9069-43DF-A5A8-E7757EC59A58}" type="presOf" srcId="{13B677C9-5534-4077-99C3-4C7DC6146F24}" destId="{8CB8EF31-8BA7-4E32-8BDE-E511D329F394}" srcOrd="1" destOrd="0" presId="urn:microsoft.com/office/officeart/2005/8/layout/bProcess3"/>
    <dgm:cxn modelId="{A0A7E283-E62A-42CA-AAEB-957B97ABAB19}" type="presParOf" srcId="{592B902B-4A4F-469C-A14B-04CC4B72D493}" destId="{AA7393F2-A6A3-4109-89D0-1AF3E2A711F7}" srcOrd="0" destOrd="0" presId="urn:microsoft.com/office/officeart/2005/8/layout/bProcess3"/>
    <dgm:cxn modelId="{03346F97-5AF9-44FE-9507-6EA2D91DC1E1}" type="presParOf" srcId="{592B902B-4A4F-469C-A14B-04CC4B72D493}" destId="{F1A231FD-2AEE-4CA4-860B-22777D5E3BBF}" srcOrd="1" destOrd="0" presId="urn:microsoft.com/office/officeart/2005/8/layout/bProcess3"/>
    <dgm:cxn modelId="{CF7373B7-EB61-41A6-97A0-67109229D232}" type="presParOf" srcId="{F1A231FD-2AEE-4CA4-860B-22777D5E3BBF}" destId="{021CC013-E83B-4DBE-A3DD-45C43D1AC6C3}" srcOrd="0" destOrd="0" presId="urn:microsoft.com/office/officeart/2005/8/layout/bProcess3"/>
    <dgm:cxn modelId="{7F09BE19-0232-401F-87F8-3882C7D83ED0}" type="presParOf" srcId="{592B902B-4A4F-469C-A14B-04CC4B72D493}" destId="{A2AE17AD-1F60-4627-82E9-3D087EE873D2}" srcOrd="2" destOrd="0" presId="urn:microsoft.com/office/officeart/2005/8/layout/bProcess3"/>
    <dgm:cxn modelId="{BF5350B5-E1D3-4AC2-91FB-197D4FC8C5CC}" type="presParOf" srcId="{592B902B-4A4F-469C-A14B-04CC4B72D493}" destId="{B3B29D3F-8442-494A-A201-851179532ADD}" srcOrd="3" destOrd="0" presId="urn:microsoft.com/office/officeart/2005/8/layout/bProcess3"/>
    <dgm:cxn modelId="{364DC8C1-4E6D-466E-A278-09E697B15D36}" type="presParOf" srcId="{B3B29D3F-8442-494A-A201-851179532ADD}" destId="{92A90FA6-CB76-42F9-9848-7A81521276B3}" srcOrd="0" destOrd="0" presId="urn:microsoft.com/office/officeart/2005/8/layout/bProcess3"/>
    <dgm:cxn modelId="{E22B14B9-4040-4E70-AA6E-4F80B952A9B2}" type="presParOf" srcId="{592B902B-4A4F-469C-A14B-04CC4B72D493}" destId="{24199119-8B25-450A-A964-F6F1300499DA}" srcOrd="4" destOrd="0" presId="urn:microsoft.com/office/officeart/2005/8/layout/bProcess3"/>
    <dgm:cxn modelId="{E72A14C5-4EB1-4254-8854-C4DE16F07237}" type="presParOf" srcId="{592B902B-4A4F-469C-A14B-04CC4B72D493}" destId="{75EB002A-6D39-477F-A20D-312EF56DCC4B}" srcOrd="5" destOrd="0" presId="urn:microsoft.com/office/officeart/2005/8/layout/bProcess3"/>
    <dgm:cxn modelId="{AAF6E6B2-28C9-46E3-BD7D-0AB4083E0408}" type="presParOf" srcId="{75EB002A-6D39-477F-A20D-312EF56DCC4B}" destId="{2F3E33E4-AACF-4D94-9231-57A53A4105B6}" srcOrd="0" destOrd="0" presId="urn:microsoft.com/office/officeart/2005/8/layout/bProcess3"/>
    <dgm:cxn modelId="{6590964B-8E8D-4D0B-9038-7FD8A18898EE}" type="presParOf" srcId="{592B902B-4A4F-469C-A14B-04CC4B72D493}" destId="{617F6D9A-A8CF-48AF-AAC5-250ECCB6D610}" srcOrd="6" destOrd="0" presId="urn:microsoft.com/office/officeart/2005/8/layout/bProcess3"/>
    <dgm:cxn modelId="{758C55EF-01B5-40EC-9F3D-D201C7DF7BA9}" type="presParOf" srcId="{592B902B-4A4F-469C-A14B-04CC4B72D493}" destId="{8935B731-EFEE-491E-BE89-4D22781CB347}" srcOrd="7" destOrd="0" presId="urn:microsoft.com/office/officeart/2005/8/layout/bProcess3"/>
    <dgm:cxn modelId="{B50BA3AB-148B-4B5B-9792-530BF666DF39}" type="presParOf" srcId="{8935B731-EFEE-491E-BE89-4D22781CB347}" destId="{8CB8EF31-8BA7-4E32-8BDE-E511D329F394}" srcOrd="0" destOrd="0" presId="urn:microsoft.com/office/officeart/2005/8/layout/bProcess3"/>
    <dgm:cxn modelId="{D2F63CCF-A723-48EA-82A8-2C690BF588B6}" type="presParOf" srcId="{592B902B-4A4F-469C-A14B-04CC4B72D493}" destId="{66787EB3-85A0-4DBA-BC3F-CE4F49882505}" srcOrd="8" destOrd="0" presId="urn:microsoft.com/office/officeart/2005/8/layout/bProcess3"/>
    <dgm:cxn modelId="{750541B3-6AE6-467E-B1FD-8E327EE60348}" type="presParOf" srcId="{592B902B-4A4F-469C-A14B-04CC4B72D493}" destId="{21AC1273-B4DE-4F2C-A2A7-8B9E5C7F5B39}" srcOrd="9" destOrd="0" presId="urn:microsoft.com/office/officeart/2005/8/layout/bProcess3"/>
    <dgm:cxn modelId="{CD304A24-6246-47DA-98D8-F159100ECACE}" type="presParOf" srcId="{21AC1273-B4DE-4F2C-A2A7-8B9E5C7F5B39}" destId="{5C6B632A-4594-47C3-A029-2CD47CF5A309}" srcOrd="0" destOrd="0" presId="urn:microsoft.com/office/officeart/2005/8/layout/bProcess3"/>
    <dgm:cxn modelId="{0B290043-1C21-4FDE-AE05-89AB4E956C4F}" type="presParOf" srcId="{592B902B-4A4F-469C-A14B-04CC4B72D493}" destId="{E484B88E-CD4B-4EA4-957C-7F1CC72CA4AF}" srcOrd="10" destOrd="0" presId="urn:microsoft.com/office/officeart/2005/8/layout/bProcess3"/>
    <dgm:cxn modelId="{1E3E44B9-5753-4BAC-885E-C14F36050120}" type="presParOf" srcId="{592B902B-4A4F-469C-A14B-04CC4B72D493}" destId="{F34C5516-33DF-49B1-B01E-CBC6B05513C7}" srcOrd="11" destOrd="0" presId="urn:microsoft.com/office/officeart/2005/8/layout/bProcess3"/>
    <dgm:cxn modelId="{E47EE30E-8D6D-4EA8-9942-FF7BBF79BFF9}" type="presParOf" srcId="{F34C5516-33DF-49B1-B01E-CBC6B05513C7}" destId="{52A6596D-D4E5-4E08-B560-751A6916357E}" srcOrd="0" destOrd="0" presId="urn:microsoft.com/office/officeart/2005/8/layout/bProcess3"/>
    <dgm:cxn modelId="{C27BC4BF-711F-4753-8734-21A9339EFC9C}" type="presParOf" srcId="{592B902B-4A4F-469C-A14B-04CC4B72D493}" destId="{35942F89-BC90-47D3-B446-B1C0C7B13583}" srcOrd="12" destOrd="0" presId="urn:microsoft.com/office/officeart/2005/8/layout/bProcess3"/>
    <dgm:cxn modelId="{FF514F53-B277-4BFE-8116-41A8DAEAB0BE}" type="presParOf" srcId="{592B902B-4A4F-469C-A14B-04CC4B72D493}" destId="{E1A5D1BF-DEA5-4E1A-814F-040CC24F70FC}" srcOrd="13" destOrd="0" presId="urn:microsoft.com/office/officeart/2005/8/layout/bProcess3"/>
    <dgm:cxn modelId="{3312A7DF-0963-463A-B10C-54852AFFC1F2}" type="presParOf" srcId="{E1A5D1BF-DEA5-4E1A-814F-040CC24F70FC}" destId="{2D824233-4B6C-44B7-B9EE-C2A1FBB19B5B}" srcOrd="0" destOrd="0" presId="urn:microsoft.com/office/officeart/2005/8/layout/bProcess3"/>
    <dgm:cxn modelId="{ED0DBEA3-231C-478C-9130-5B7B4964F32E}" type="presParOf" srcId="{592B902B-4A4F-469C-A14B-04CC4B72D493}" destId="{1D4ABA04-0EC5-49FC-BD1B-04F0783B6B39}" srcOrd="14" destOrd="0" presId="urn:microsoft.com/office/officeart/2005/8/layout/bProcess3"/>
    <dgm:cxn modelId="{A694A72B-67CA-4F62-B194-9D653CFB511D}" type="presParOf" srcId="{592B902B-4A4F-469C-A14B-04CC4B72D493}" destId="{9D4FDA37-62E8-453B-8E2E-7D10E2903357}" srcOrd="15" destOrd="0" presId="urn:microsoft.com/office/officeart/2005/8/layout/bProcess3"/>
    <dgm:cxn modelId="{8D62E57C-F4D8-4D3F-9E08-761892D378C9}" type="presParOf" srcId="{9D4FDA37-62E8-453B-8E2E-7D10E2903357}" destId="{C5E4DF89-D70F-447B-B3C8-A224295E5DA4}" srcOrd="0" destOrd="0" presId="urn:microsoft.com/office/officeart/2005/8/layout/bProcess3"/>
    <dgm:cxn modelId="{6BA52E81-6A4B-4061-96CE-5DA77484546F}" type="presParOf" srcId="{592B902B-4A4F-469C-A14B-04CC4B72D493}" destId="{7C386748-9016-482D-9EB3-D66CDD91CB27}" srcOrd="16" destOrd="0" presId="urn:microsoft.com/office/officeart/2005/8/layout/bProcess3"/>
    <dgm:cxn modelId="{8612D9B6-38A8-4392-A925-FBF0C21C7FBF}" type="presParOf" srcId="{592B902B-4A4F-469C-A14B-04CC4B72D493}" destId="{D58A1129-C9E6-4A5A-A747-2362DCC6B66F}" srcOrd="17" destOrd="0" presId="urn:microsoft.com/office/officeart/2005/8/layout/bProcess3"/>
    <dgm:cxn modelId="{DE8B4B70-6D1D-4326-85DF-420B980134C8}" type="presParOf" srcId="{D58A1129-C9E6-4A5A-A747-2362DCC6B66F}" destId="{0B9D5C10-08D4-4D69-9389-FE6E6E04A8DC}" srcOrd="0" destOrd="0" presId="urn:microsoft.com/office/officeart/2005/8/layout/bProcess3"/>
    <dgm:cxn modelId="{1A1D9EC5-B1EB-4CF7-9E8A-335375E0965F}" type="presParOf" srcId="{592B902B-4A4F-469C-A14B-04CC4B72D493}" destId="{2F1C50FD-408E-466C-A8F7-08E7DE2BCB58}" srcOrd="18" destOrd="0" presId="urn:microsoft.com/office/officeart/2005/8/layout/bProcess3"/>
    <dgm:cxn modelId="{030F44C0-396F-4F91-8DE3-763C0E55D311}" type="presParOf" srcId="{592B902B-4A4F-469C-A14B-04CC4B72D493}" destId="{BA430770-E4CE-4264-884E-82E19E572878}" srcOrd="19" destOrd="0" presId="urn:microsoft.com/office/officeart/2005/8/layout/bProcess3"/>
    <dgm:cxn modelId="{98609BB8-F41D-49D0-BEC8-929591A7EEFC}" type="presParOf" srcId="{BA430770-E4CE-4264-884E-82E19E572878}" destId="{FFF4368B-91ED-4FD1-AE46-79F9181ADC84}" srcOrd="0" destOrd="0" presId="urn:microsoft.com/office/officeart/2005/8/layout/bProcess3"/>
    <dgm:cxn modelId="{ED7BF6C1-ED0F-44F0-B6D9-3B6478FBF918}" type="presParOf" srcId="{592B902B-4A4F-469C-A14B-04CC4B72D493}" destId="{2D02F5E1-80E3-47AA-AEA1-66FC4359D7B4}" srcOrd="20" destOrd="0" presId="urn:microsoft.com/office/officeart/2005/8/layout/bProcess3"/>
    <dgm:cxn modelId="{3FF2AC86-FD94-4745-B811-02607943CC6A}" type="presParOf" srcId="{592B902B-4A4F-469C-A14B-04CC4B72D493}" destId="{C703603A-DEEF-4BF6-B41B-220054C97FF3}" srcOrd="21" destOrd="0" presId="urn:microsoft.com/office/officeart/2005/8/layout/bProcess3"/>
    <dgm:cxn modelId="{5391F17E-60FE-4909-9993-B73A0DFE996A}" type="presParOf" srcId="{C703603A-DEEF-4BF6-B41B-220054C97FF3}" destId="{15384E60-E909-477A-9B3C-FC6352A9D8E0}" srcOrd="0" destOrd="0" presId="urn:microsoft.com/office/officeart/2005/8/layout/bProcess3"/>
    <dgm:cxn modelId="{859A8496-35EA-487E-AA77-C7F54FF6A35C}" type="presParOf" srcId="{592B902B-4A4F-469C-A14B-04CC4B72D493}" destId="{7FAF4A05-D501-4897-AFA9-D033365D1204}" srcOrd="22" destOrd="0" presId="urn:microsoft.com/office/officeart/2005/8/layout/bProcess3"/>
    <dgm:cxn modelId="{79CF1162-3852-495A-9F6C-BA5FD57A8C60}" type="presParOf" srcId="{592B902B-4A4F-469C-A14B-04CC4B72D493}" destId="{B18B4CB9-09F9-4E3E-A2C0-1421EE3F2A8F}" srcOrd="23" destOrd="0" presId="urn:microsoft.com/office/officeart/2005/8/layout/bProcess3"/>
    <dgm:cxn modelId="{717D6610-DEDD-4E9A-974D-1FF87C552589}" type="presParOf" srcId="{B18B4CB9-09F9-4E3E-A2C0-1421EE3F2A8F}" destId="{173F8A4D-3AC1-4E4B-B128-550275514971}" srcOrd="0" destOrd="0" presId="urn:microsoft.com/office/officeart/2005/8/layout/bProcess3"/>
    <dgm:cxn modelId="{A3342FFF-AF2E-4612-BB94-7D56E34672A0}" type="presParOf" srcId="{592B902B-4A4F-469C-A14B-04CC4B72D493}" destId="{E29DD9E7-EB26-423A-9017-A882EBB908C5}" srcOrd="24" destOrd="0" presId="urn:microsoft.com/office/officeart/2005/8/layout/bProcess3"/>
    <dgm:cxn modelId="{3EC877C2-8A78-4DA8-BD5A-FC273AE988AC}" type="presParOf" srcId="{592B902B-4A4F-469C-A14B-04CC4B72D493}" destId="{8D455607-D506-453A-AB8D-87F9E8FEF201}" srcOrd="25" destOrd="0" presId="urn:microsoft.com/office/officeart/2005/8/layout/bProcess3"/>
    <dgm:cxn modelId="{D58F4F9B-A608-408E-B63F-4CA0BF53840A}" type="presParOf" srcId="{8D455607-D506-453A-AB8D-87F9E8FEF201}" destId="{DEC16AEA-914A-4A6F-AB41-9A9747CB1799}" srcOrd="0" destOrd="0" presId="urn:microsoft.com/office/officeart/2005/8/layout/bProcess3"/>
    <dgm:cxn modelId="{C60CA4C3-24B1-45DE-833F-7BB274C43123}" type="presParOf" srcId="{592B902B-4A4F-469C-A14B-04CC4B72D493}" destId="{96B7FA0E-5272-4C6D-B3E4-71D9FC34D10C}" srcOrd="2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8A243-9D1C-45D0-9D00-8DC176CB2466}">
      <dsp:nvSpPr>
        <dsp:cNvPr id="0" name=""/>
        <dsp:cNvSpPr/>
      </dsp:nvSpPr>
      <dsp:spPr>
        <a:xfrm rot="5518903">
          <a:off x="319687" y="891287"/>
          <a:ext cx="1330923" cy="795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BBCEF7-F3EB-4945-A3C6-FB5F1F751B2F}">
      <dsp:nvSpPr>
        <dsp:cNvPr id="0" name=""/>
        <dsp:cNvSpPr/>
      </dsp:nvSpPr>
      <dsp:spPr>
        <a:xfrm>
          <a:off x="648064" y="0"/>
          <a:ext cx="1781125" cy="1068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Monotype Corsiva" pitchFamily="66" charset="0"/>
            </a:rPr>
            <a:t>Беседы</a:t>
          </a:r>
          <a:endParaRPr lang="ru-RU" sz="3200" b="1" kern="1200" dirty="0">
            <a:latin typeface="Monotype Corsiva" pitchFamily="66" charset="0"/>
          </a:endParaRPr>
        </a:p>
      </dsp:txBody>
      <dsp:txXfrm>
        <a:off x="679364" y="31300"/>
        <a:ext cx="1718525" cy="1006075"/>
      </dsp:txXfrm>
    </dsp:sp>
    <dsp:sp modelId="{77BE5AFB-3B5F-420B-B281-122AC13F87BF}">
      <dsp:nvSpPr>
        <dsp:cNvPr id="0" name=""/>
        <dsp:cNvSpPr/>
      </dsp:nvSpPr>
      <dsp:spPr>
        <a:xfrm rot="5400000">
          <a:off x="298086" y="2187776"/>
          <a:ext cx="1328101" cy="1603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2F8CF0-D91E-47D8-B8EA-226BE3516EC5}">
      <dsp:nvSpPr>
        <dsp:cNvPr id="0" name=""/>
        <dsp:cNvSpPr/>
      </dsp:nvSpPr>
      <dsp:spPr>
        <a:xfrm>
          <a:off x="602040" y="1337870"/>
          <a:ext cx="1781125" cy="1068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Оформление буклетов и стендов</a:t>
          </a:r>
          <a:endParaRPr lang="ru-RU" sz="2000" b="1" kern="1200" dirty="0">
            <a:latin typeface="Monotype Corsiva" pitchFamily="66" charset="0"/>
          </a:endParaRPr>
        </a:p>
      </dsp:txBody>
      <dsp:txXfrm>
        <a:off x="633340" y="1369170"/>
        <a:ext cx="1718525" cy="1006075"/>
      </dsp:txXfrm>
    </dsp:sp>
    <dsp:sp modelId="{A2D2B1FB-6E0F-4C61-8A42-D13DAA219521}">
      <dsp:nvSpPr>
        <dsp:cNvPr id="0" name=""/>
        <dsp:cNvSpPr/>
      </dsp:nvSpPr>
      <dsp:spPr>
        <a:xfrm>
          <a:off x="966008" y="2855698"/>
          <a:ext cx="2486833" cy="1603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5868ED-9765-4EBC-A60A-AE660272817F}">
      <dsp:nvSpPr>
        <dsp:cNvPr id="0" name=""/>
        <dsp:cNvSpPr/>
      </dsp:nvSpPr>
      <dsp:spPr>
        <a:xfrm>
          <a:off x="602040" y="2673714"/>
          <a:ext cx="1781125" cy="1068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Выставки детских работ</a:t>
          </a:r>
          <a:endParaRPr lang="ru-RU" sz="2000" b="1" kern="1200" dirty="0">
            <a:latin typeface="Monotype Corsiva" pitchFamily="66" charset="0"/>
          </a:endParaRPr>
        </a:p>
      </dsp:txBody>
      <dsp:txXfrm>
        <a:off x="633340" y="2705014"/>
        <a:ext cx="1718525" cy="1006075"/>
      </dsp:txXfrm>
    </dsp:sp>
    <dsp:sp modelId="{62F20A7A-77BF-469C-AB7D-4E4BA595D8BD}">
      <dsp:nvSpPr>
        <dsp:cNvPr id="0" name=""/>
        <dsp:cNvSpPr/>
      </dsp:nvSpPr>
      <dsp:spPr>
        <a:xfrm rot="16200000">
          <a:off x="2793211" y="2187776"/>
          <a:ext cx="1328101" cy="1603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2AB07B-447E-4C11-A6F2-4328A0FC52F6}">
      <dsp:nvSpPr>
        <dsp:cNvPr id="0" name=""/>
        <dsp:cNvSpPr/>
      </dsp:nvSpPr>
      <dsp:spPr>
        <a:xfrm>
          <a:off x="2970937" y="2673714"/>
          <a:ext cx="2033582" cy="1068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Консультации</a:t>
          </a:r>
          <a:endParaRPr lang="ru-RU" sz="2000" b="1" kern="1200" dirty="0">
            <a:latin typeface="Monotype Corsiva" pitchFamily="66" charset="0"/>
          </a:endParaRPr>
        </a:p>
      </dsp:txBody>
      <dsp:txXfrm>
        <a:off x="3002237" y="2705014"/>
        <a:ext cx="1970982" cy="1006075"/>
      </dsp:txXfrm>
    </dsp:sp>
    <dsp:sp modelId="{F9C28537-0313-4A71-889B-02A7AE97B2AA}">
      <dsp:nvSpPr>
        <dsp:cNvPr id="0" name=""/>
        <dsp:cNvSpPr/>
      </dsp:nvSpPr>
      <dsp:spPr>
        <a:xfrm rot="16200000">
          <a:off x="2793211" y="851932"/>
          <a:ext cx="1328101" cy="1603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1F2B92-9D92-47DF-A4E6-A0DB1473EC77}">
      <dsp:nvSpPr>
        <dsp:cNvPr id="0" name=""/>
        <dsp:cNvSpPr/>
      </dsp:nvSpPr>
      <dsp:spPr>
        <a:xfrm>
          <a:off x="3097165" y="1337870"/>
          <a:ext cx="1781125" cy="1068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Родительские собрания</a:t>
          </a:r>
          <a:endParaRPr lang="ru-RU" sz="2000" b="1" kern="1200" dirty="0">
            <a:latin typeface="Monotype Corsiva" pitchFamily="66" charset="0"/>
          </a:endParaRPr>
        </a:p>
      </dsp:txBody>
      <dsp:txXfrm>
        <a:off x="3128465" y="1369170"/>
        <a:ext cx="1718525" cy="1006075"/>
      </dsp:txXfrm>
    </dsp:sp>
    <dsp:sp modelId="{6A4D2E55-10DA-4F92-8DC8-6D2305BA60C0}">
      <dsp:nvSpPr>
        <dsp:cNvPr id="0" name=""/>
        <dsp:cNvSpPr/>
      </dsp:nvSpPr>
      <dsp:spPr>
        <a:xfrm>
          <a:off x="3461133" y="184010"/>
          <a:ext cx="2639449" cy="1603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D9C1C0-10BB-4201-86D6-2F9057FE3727}">
      <dsp:nvSpPr>
        <dsp:cNvPr id="0" name=""/>
        <dsp:cNvSpPr/>
      </dsp:nvSpPr>
      <dsp:spPr>
        <a:xfrm>
          <a:off x="3097165" y="2026"/>
          <a:ext cx="1781125" cy="1068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Совместные праздники и развлечения</a:t>
          </a:r>
          <a:endParaRPr lang="ru-RU" sz="2000" b="1" kern="1200" dirty="0">
            <a:latin typeface="Monotype Corsiva" pitchFamily="66" charset="0"/>
          </a:endParaRPr>
        </a:p>
      </dsp:txBody>
      <dsp:txXfrm>
        <a:off x="3128465" y="33326"/>
        <a:ext cx="1718525" cy="1006075"/>
      </dsp:txXfrm>
    </dsp:sp>
    <dsp:sp modelId="{B8AB0B07-6144-4F24-A967-8C6AF145A4BE}">
      <dsp:nvSpPr>
        <dsp:cNvPr id="0" name=""/>
        <dsp:cNvSpPr/>
      </dsp:nvSpPr>
      <dsp:spPr>
        <a:xfrm rot="5400000">
          <a:off x="5441068" y="851932"/>
          <a:ext cx="1328101" cy="1603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E6E479-E1E7-4075-8918-BA83C7D7C3FF}">
      <dsp:nvSpPr>
        <dsp:cNvPr id="0" name=""/>
        <dsp:cNvSpPr/>
      </dsp:nvSpPr>
      <dsp:spPr>
        <a:xfrm>
          <a:off x="5592291" y="2026"/>
          <a:ext cx="2086588" cy="1068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Работа с родительским комитетом</a:t>
          </a:r>
          <a:endParaRPr lang="ru-RU" sz="2000" b="1" kern="1200" dirty="0">
            <a:latin typeface="Monotype Corsiva" pitchFamily="66" charset="0"/>
          </a:endParaRPr>
        </a:p>
      </dsp:txBody>
      <dsp:txXfrm>
        <a:off x="5623591" y="33326"/>
        <a:ext cx="2023988" cy="1006075"/>
      </dsp:txXfrm>
    </dsp:sp>
    <dsp:sp modelId="{04748293-BD76-42DE-83B0-23C4CA755F7D}">
      <dsp:nvSpPr>
        <dsp:cNvPr id="0" name=""/>
        <dsp:cNvSpPr/>
      </dsp:nvSpPr>
      <dsp:spPr>
        <a:xfrm>
          <a:off x="5592291" y="1337870"/>
          <a:ext cx="2086588" cy="1068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Дни открытых дверей</a:t>
          </a:r>
          <a:endParaRPr lang="ru-RU" sz="2000" b="1" kern="1200" dirty="0">
            <a:latin typeface="Monotype Corsiva" pitchFamily="66" charset="0"/>
          </a:endParaRPr>
        </a:p>
      </dsp:txBody>
      <dsp:txXfrm>
        <a:off x="5623591" y="1369170"/>
        <a:ext cx="2023988" cy="1006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C61BC-506C-4575-B03E-DA2760D4AE8B}">
      <dsp:nvSpPr>
        <dsp:cNvPr id="0" name=""/>
        <dsp:cNvSpPr/>
      </dsp:nvSpPr>
      <dsp:spPr>
        <a:xfrm rot="5400000">
          <a:off x="5481476" y="-2260618"/>
          <a:ext cx="812889" cy="554157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Monotype Corsiva" pitchFamily="66" charset="0"/>
            </a:rPr>
            <a:t>Обогащение родителей знаниями в вопросах воспитания детей</a:t>
          </a:r>
          <a:endParaRPr lang="ru-RU" sz="2400" b="1" kern="1200" dirty="0">
            <a:latin typeface="Monotype Corsiva" pitchFamily="66" charset="0"/>
          </a:endParaRPr>
        </a:p>
      </dsp:txBody>
      <dsp:txXfrm rot="-5400000">
        <a:off x="3117134" y="143406"/>
        <a:ext cx="5501891" cy="733525"/>
      </dsp:txXfrm>
    </dsp:sp>
    <dsp:sp modelId="{3E218FD5-4258-44EB-9FA9-B5C9D0724A9F}">
      <dsp:nvSpPr>
        <dsp:cNvPr id="0" name=""/>
        <dsp:cNvSpPr/>
      </dsp:nvSpPr>
      <dsp:spPr>
        <a:xfrm>
          <a:off x="0" y="2112"/>
          <a:ext cx="3117134" cy="10161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Monotype Corsiva" pitchFamily="66" charset="0"/>
            </a:rPr>
            <a:t>ПОЗНАВАТЕЛЬНЫЕ</a:t>
          </a:r>
          <a:endParaRPr lang="ru-RU" sz="2400" b="1" kern="1200" baseline="0" dirty="0">
            <a:latin typeface="Monotype Corsiva" pitchFamily="66" charset="0"/>
          </a:endParaRPr>
        </a:p>
      </dsp:txBody>
      <dsp:txXfrm>
        <a:off x="49602" y="51714"/>
        <a:ext cx="3017930" cy="916907"/>
      </dsp:txXfrm>
    </dsp:sp>
    <dsp:sp modelId="{90984BBE-DA1C-4B52-B63E-C3B0953B2DEA}">
      <dsp:nvSpPr>
        <dsp:cNvPr id="0" name=""/>
        <dsp:cNvSpPr/>
      </dsp:nvSpPr>
      <dsp:spPr>
        <a:xfrm rot="5400000">
          <a:off x="5481476" y="-1193701"/>
          <a:ext cx="812889" cy="554157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Monotype Corsiva" pitchFamily="66" charset="0"/>
            </a:rPr>
            <a:t>Совместные мероприятия  с родителями </a:t>
          </a:r>
          <a:endParaRPr lang="ru-RU" sz="2400" b="1" kern="1200" dirty="0">
            <a:latin typeface="Monotype Corsiva" pitchFamily="66" charset="0"/>
          </a:endParaRPr>
        </a:p>
      </dsp:txBody>
      <dsp:txXfrm rot="-5400000">
        <a:off x="3117134" y="1210323"/>
        <a:ext cx="5501891" cy="733525"/>
      </dsp:txXfrm>
    </dsp:sp>
    <dsp:sp modelId="{929681AD-4800-43DF-A023-316748BB2311}">
      <dsp:nvSpPr>
        <dsp:cNvPr id="0" name=""/>
        <dsp:cNvSpPr/>
      </dsp:nvSpPr>
      <dsp:spPr>
        <a:xfrm>
          <a:off x="0" y="1069029"/>
          <a:ext cx="3117134" cy="10161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Monotype Corsiva" pitchFamily="66" charset="0"/>
            </a:rPr>
            <a:t>ДОСУГОВЫЕ </a:t>
          </a:r>
          <a:endParaRPr lang="ru-RU" sz="2400" b="1" kern="1200" baseline="0" dirty="0">
            <a:latin typeface="Monotype Corsiva" pitchFamily="66" charset="0"/>
          </a:endParaRPr>
        </a:p>
      </dsp:txBody>
      <dsp:txXfrm>
        <a:off x="49602" y="1118631"/>
        <a:ext cx="3017930" cy="916907"/>
      </dsp:txXfrm>
    </dsp:sp>
    <dsp:sp modelId="{8F84F632-366D-413A-8E74-BAEFB3F1FDDE}">
      <dsp:nvSpPr>
        <dsp:cNvPr id="0" name=""/>
        <dsp:cNvSpPr/>
      </dsp:nvSpPr>
      <dsp:spPr>
        <a:xfrm rot="5400000">
          <a:off x="5481476" y="-126784"/>
          <a:ext cx="812889" cy="554157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Monotype Corsiva" pitchFamily="66" charset="0"/>
            </a:rPr>
            <a:t>Донесение до родителей любой информации</a:t>
          </a:r>
          <a:endParaRPr lang="ru-RU" sz="2400" b="1" kern="1200" dirty="0">
            <a:latin typeface="Monotype Corsiva" pitchFamily="66" charset="0"/>
          </a:endParaRPr>
        </a:p>
      </dsp:txBody>
      <dsp:txXfrm rot="-5400000">
        <a:off x="3117134" y="2277240"/>
        <a:ext cx="5501891" cy="733525"/>
      </dsp:txXfrm>
    </dsp:sp>
    <dsp:sp modelId="{3CBEA7AC-E287-4031-829A-9C03D43F5932}">
      <dsp:nvSpPr>
        <dsp:cNvPr id="0" name=""/>
        <dsp:cNvSpPr/>
      </dsp:nvSpPr>
      <dsp:spPr>
        <a:xfrm>
          <a:off x="0" y="2135946"/>
          <a:ext cx="3117134" cy="10161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Monotype Corsiva" pitchFamily="66" charset="0"/>
            </a:rPr>
            <a:t>НАГЛЯДНО-ИНФОРМАЦИОННЫЕ</a:t>
          </a:r>
          <a:endParaRPr lang="ru-RU" sz="2400" b="1" kern="1200" baseline="0" dirty="0">
            <a:latin typeface="Monotype Corsiva" pitchFamily="66" charset="0"/>
          </a:endParaRPr>
        </a:p>
      </dsp:txBody>
      <dsp:txXfrm>
        <a:off x="49602" y="2185548"/>
        <a:ext cx="3017930" cy="916907"/>
      </dsp:txXfrm>
    </dsp:sp>
    <dsp:sp modelId="{8983C609-A0A0-4ADF-872B-30826C0AC3D9}">
      <dsp:nvSpPr>
        <dsp:cNvPr id="0" name=""/>
        <dsp:cNvSpPr/>
      </dsp:nvSpPr>
      <dsp:spPr>
        <a:xfrm rot="5400000">
          <a:off x="5481476" y="940133"/>
          <a:ext cx="812889" cy="554157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Monotype Corsiva" pitchFamily="66" charset="0"/>
            </a:rPr>
            <a:t>Изучение семьи, ее особенности</a:t>
          </a:r>
          <a:endParaRPr lang="ru-RU" sz="2400" b="1" kern="1200" dirty="0">
            <a:latin typeface="Monotype Corsiva" pitchFamily="66" charset="0"/>
          </a:endParaRPr>
        </a:p>
      </dsp:txBody>
      <dsp:txXfrm rot="-5400000">
        <a:off x="3117134" y="3344157"/>
        <a:ext cx="5501891" cy="733525"/>
      </dsp:txXfrm>
    </dsp:sp>
    <dsp:sp modelId="{72C37622-3779-4504-9C73-6D52B1D5E0D8}">
      <dsp:nvSpPr>
        <dsp:cNvPr id="0" name=""/>
        <dsp:cNvSpPr/>
      </dsp:nvSpPr>
      <dsp:spPr>
        <a:xfrm>
          <a:off x="0" y="3202863"/>
          <a:ext cx="3117134" cy="101611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latin typeface="Monotype Corsiva" pitchFamily="66" charset="0"/>
            </a:rPr>
            <a:t>ИНФОРМАЦИОННО-АНАЛИТИЧЕСКИЕ</a:t>
          </a:r>
          <a:endParaRPr lang="ru-RU" sz="2400" b="1" kern="1200" baseline="0" dirty="0">
            <a:latin typeface="Monotype Corsiva" pitchFamily="66" charset="0"/>
          </a:endParaRPr>
        </a:p>
      </dsp:txBody>
      <dsp:txXfrm>
        <a:off x="49602" y="3252465"/>
        <a:ext cx="3017930" cy="916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21657-F81B-46D0-BCF9-A024DBE88A49}">
      <dsp:nvSpPr>
        <dsp:cNvPr id="0" name=""/>
        <dsp:cNvSpPr/>
      </dsp:nvSpPr>
      <dsp:spPr>
        <a:xfrm>
          <a:off x="3797" y="784057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Monotype Corsiva" pitchFamily="66" charset="0"/>
            </a:rPr>
            <a:t>Групповые собрания родителей </a:t>
          </a:r>
          <a:endParaRPr lang="ru-RU" sz="2400" b="1" kern="1200" dirty="0">
            <a:latin typeface="Monotype Corsiva" pitchFamily="66" charset="0"/>
          </a:endParaRPr>
        </a:p>
      </dsp:txBody>
      <dsp:txXfrm>
        <a:off x="32973" y="813233"/>
        <a:ext cx="1601910" cy="937805"/>
      </dsp:txXfrm>
    </dsp:sp>
    <dsp:sp modelId="{48BC9EA2-9E2B-4632-BBE4-9F7ACB2B0CB8}">
      <dsp:nvSpPr>
        <dsp:cNvPr id="0" name=""/>
        <dsp:cNvSpPr/>
      </dsp:nvSpPr>
      <dsp:spPr>
        <a:xfrm>
          <a:off x="1810162" y="1076264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810162" y="1158613"/>
        <a:ext cx="246383" cy="247047"/>
      </dsp:txXfrm>
    </dsp:sp>
    <dsp:sp modelId="{69ED7545-CB56-4906-9BC1-323D2D0DF6C4}">
      <dsp:nvSpPr>
        <dsp:cNvPr id="0" name=""/>
        <dsp:cNvSpPr/>
      </dsp:nvSpPr>
      <dsp:spPr>
        <a:xfrm>
          <a:off x="2328164" y="784057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otype Corsiva" pitchFamily="66" charset="0"/>
            </a:rPr>
            <a:t>Родительский совет группы</a:t>
          </a:r>
          <a:endParaRPr lang="ru-RU" sz="1800" b="1" kern="1200" dirty="0">
            <a:latin typeface="Monotype Corsiva" pitchFamily="66" charset="0"/>
          </a:endParaRPr>
        </a:p>
      </dsp:txBody>
      <dsp:txXfrm>
        <a:off x="2357340" y="813233"/>
        <a:ext cx="1601910" cy="937805"/>
      </dsp:txXfrm>
    </dsp:sp>
    <dsp:sp modelId="{B080F1C7-8632-44C4-9688-CF46AAB69E38}">
      <dsp:nvSpPr>
        <dsp:cNvPr id="0" name=""/>
        <dsp:cNvSpPr/>
      </dsp:nvSpPr>
      <dsp:spPr>
        <a:xfrm>
          <a:off x="4134530" y="1076264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134530" y="1158613"/>
        <a:ext cx="246383" cy="247047"/>
      </dsp:txXfrm>
    </dsp:sp>
    <dsp:sp modelId="{5454A748-377B-42C5-94AD-A43BCB91D6BF}">
      <dsp:nvSpPr>
        <dsp:cNvPr id="0" name=""/>
        <dsp:cNvSpPr/>
      </dsp:nvSpPr>
      <dsp:spPr>
        <a:xfrm>
          <a:off x="4652532" y="784057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otype Corsiva" pitchFamily="66" charset="0"/>
            </a:rPr>
            <a:t>Дни открытых дверей</a:t>
          </a:r>
          <a:endParaRPr lang="ru-RU" sz="1800" b="1" kern="1200" dirty="0">
            <a:latin typeface="Monotype Corsiva" pitchFamily="66" charset="0"/>
          </a:endParaRPr>
        </a:p>
      </dsp:txBody>
      <dsp:txXfrm>
        <a:off x="4681708" y="813233"/>
        <a:ext cx="1601910" cy="937805"/>
      </dsp:txXfrm>
    </dsp:sp>
    <dsp:sp modelId="{01875D04-9D39-44AB-BB21-AAC65B8663E7}">
      <dsp:nvSpPr>
        <dsp:cNvPr id="0" name=""/>
        <dsp:cNvSpPr/>
      </dsp:nvSpPr>
      <dsp:spPr>
        <a:xfrm>
          <a:off x="6458898" y="1076264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458898" y="1158613"/>
        <a:ext cx="246383" cy="247047"/>
      </dsp:txXfrm>
    </dsp:sp>
    <dsp:sp modelId="{89838CF9-50E6-4760-9E3E-53D82FE3A4C2}">
      <dsp:nvSpPr>
        <dsp:cNvPr id="0" name=""/>
        <dsp:cNvSpPr/>
      </dsp:nvSpPr>
      <dsp:spPr>
        <a:xfrm>
          <a:off x="6976900" y="784057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otype Corsiva" pitchFamily="66" charset="0"/>
            </a:rPr>
            <a:t>Образовательная выставка</a:t>
          </a:r>
          <a:endParaRPr lang="ru-RU" sz="1600" b="1" kern="1200" dirty="0">
            <a:latin typeface="Monotype Corsiva" pitchFamily="66" charset="0"/>
          </a:endParaRPr>
        </a:p>
      </dsp:txBody>
      <dsp:txXfrm>
        <a:off x="7006076" y="813233"/>
        <a:ext cx="1601910" cy="937805"/>
      </dsp:txXfrm>
    </dsp:sp>
    <dsp:sp modelId="{B5B61A1D-F345-420C-A254-92664431C95B}">
      <dsp:nvSpPr>
        <dsp:cNvPr id="0" name=""/>
        <dsp:cNvSpPr/>
      </dsp:nvSpPr>
      <dsp:spPr>
        <a:xfrm rot="5400000">
          <a:off x="7631043" y="1896433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7683507" y="1926318"/>
        <a:ext cx="247047" cy="246383"/>
      </dsp:txXfrm>
    </dsp:sp>
    <dsp:sp modelId="{C7C991CA-794F-43E9-8199-3AE6AF9B5E36}">
      <dsp:nvSpPr>
        <dsp:cNvPr id="0" name=""/>
        <dsp:cNvSpPr/>
      </dsp:nvSpPr>
      <dsp:spPr>
        <a:xfrm>
          <a:off x="6976900" y="2444320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otype Corsiva" pitchFamily="66" charset="0"/>
            </a:rPr>
            <a:t>Педагогические беседы с родителями</a:t>
          </a:r>
          <a:endParaRPr lang="ru-RU" sz="1800" b="1" kern="1200" dirty="0">
            <a:latin typeface="Monotype Corsiva" pitchFamily="66" charset="0"/>
          </a:endParaRPr>
        </a:p>
      </dsp:txBody>
      <dsp:txXfrm>
        <a:off x="7006076" y="2473496"/>
        <a:ext cx="1601910" cy="937805"/>
      </dsp:txXfrm>
    </dsp:sp>
    <dsp:sp modelId="{CA59619D-0BBA-4E9B-97EC-F26A52620A35}">
      <dsp:nvSpPr>
        <dsp:cNvPr id="0" name=""/>
        <dsp:cNvSpPr/>
      </dsp:nvSpPr>
      <dsp:spPr>
        <a:xfrm rot="10800000">
          <a:off x="6478821" y="2736526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6584413" y="2818875"/>
        <a:ext cx="246383" cy="247047"/>
      </dsp:txXfrm>
    </dsp:sp>
    <dsp:sp modelId="{7480ADC2-0E4C-48FF-9E37-1804D37D5B25}">
      <dsp:nvSpPr>
        <dsp:cNvPr id="0" name=""/>
        <dsp:cNvSpPr/>
      </dsp:nvSpPr>
      <dsp:spPr>
        <a:xfrm>
          <a:off x="4652532" y="2444320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Monotype Corsiva" pitchFamily="66" charset="0"/>
            </a:rPr>
            <a:t>Дни добрых дел</a:t>
          </a:r>
          <a:endParaRPr lang="ru-RU" sz="2400" b="1" kern="1200" dirty="0">
            <a:latin typeface="Monotype Corsiva" pitchFamily="66" charset="0"/>
          </a:endParaRPr>
        </a:p>
      </dsp:txBody>
      <dsp:txXfrm>
        <a:off x="4681708" y="2473496"/>
        <a:ext cx="1601910" cy="937805"/>
      </dsp:txXfrm>
    </dsp:sp>
    <dsp:sp modelId="{0CE654A0-24AC-4247-86C6-39BC529A45F7}">
      <dsp:nvSpPr>
        <dsp:cNvPr id="0" name=""/>
        <dsp:cNvSpPr/>
      </dsp:nvSpPr>
      <dsp:spPr>
        <a:xfrm rot="10800000">
          <a:off x="4154453" y="2736526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4260045" y="2818875"/>
        <a:ext cx="246383" cy="247047"/>
      </dsp:txXfrm>
    </dsp:sp>
    <dsp:sp modelId="{7A6517B0-34F4-464A-99D0-A285C9D8F274}">
      <dsp:nvSpPr>
        <dsp:cNvPr id="0" name=""/>
        <dsp:cNvSpPr/>
      </dsp:nvSpPr>
      <dsp:spPr>
        <a:xfrm>
          <a:off x="2328164" y="2444320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otype Corsiva" pitchFamily="66" charset="0"/>
            </a:rPr>
            <a:t>Педагогический совет с участием родителей</a:t>
          </a:r>
          <a:endParaRPr lang="ru-RU" sz="1800" b="1" kern="1200" dirty="0">
            <a:latin typeface="Monotype Corsiva" pitchFamily="66" charset="0"/>
          </a:endParaRPr>
        </a:p>
      </dsp:txBody>
      <dsp:txXfrm>
        <a:off x="2357340" y="2473496"/>
        <a:ext cx="1601910" cy="937805"/>
      </dsp:txXfrm>
    </dsp:sp>
    <dsp:sp modelId="{B039FC85-5A6A-4310-A7D2-DA8019E215EC}">
      <dsp:nvSpPr>
        <dsp:cNvPr id="0" name=""/>
        <dsp:cNvSpPr/>
      </dsp:nvSpPr>
      <dsp:spPr>
        <a:xfrm rot="10800000">
          <a:off x="1830086" y="2736526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1935678" y="2818875"/>
        <a:ext cx="246383" cy="247047"/>
      </dsp:txXfrm>
    </dsp:sp>
    <dsp:sp modelId="{61A748E7-20B5-445D-8715-BFB433E2E49F}">
      <dsp:nvSpPr>
        <dsp:cNvPr id="0" name=""/>
        <dsp:cNvSpPr/>
      </dsp:nvSpPr>
      <dsp:spPr>
        <a:xfrm>
          <a:off x="3797" y="2444320"/>
          <a:ext cx="1660262" cy="996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Monotype Corsiva" pitchFamily="66" charset="0"/>
            </a:rPr>
            <a:t>Круглый стол</a:t>
          </a:r>
          <a:endParaRPr lang="ru-RU" sz="2400" b="1" kern="1200" dirty="0">
            <a:latin typeface="Monotype Corsiva" pitchFamily="66" charset="0"/>
          </a:endParaRPr>
        </a:p>
      </dsp:txBody>
      <dsp:txXfrm>
        <a:off x="32973" y="2473496"/>
        <a:ext cx="1601910" cy="937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E3E75-A172-48A4-90AE-B555C939FAEC}">
      <dsp:nvSpPr>
        <dsp:cNvPr id="0" name=""/>
        <dsp:cNvSpPr/>
      </dsp:nvSpPr>
      <dsp:spPr>
        <a:xfrm>
          <a:off x="2498382" y="921985"/>
          <a:ext cx="542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918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755503" y="964837"/>
        <a:ext cx="28675" cy="5735"/>
      </dsp:txXfrm>
    </dsp:sp>
    <dsp:sp modelId="{C227FAC0-A6D4-4527-9C9E-65971429163C}">
      <dsp:nvSpPr>
        <dsp:cNvPr id="0" name=""/>
        <dsp:cNvSpPr/>
      </dsp:nvSpPr>
      <dsp:spPr>
        <a:xfrm>
          <a:off x="6624" y="219637"/>
          <a:ext cx="2493558" cy="14961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Monotype Corsiva" pitchFamily="66" charset="0"/>
            </a:rPr>
            <a:t>Уголок для родителей</a:t>
          </a:r>
          <a:endParaRPr lang="ru-RU" sz="2400" b="1" kern="1200" dirty="0">
            <a:latin typeface="Monotype Corsiva" pitchFamily="66" charset="0"/>
          </a:endParaRPr>
        </a:p>
      </dsp:txBody>
      <dsp:txXfrm>
        <a:off x="6624" y="219637"/>
        <a:ext cx="2493558" cy="1496134"/>
      </dsp:txXfrm>
    </dsp:sp>
    <dsp:sp modelId="{E0C5FC20-A80C-4B23-A518-7999A5CE7DBE}">
      <dsp:nvSpPr>
        <dsp:cNvPr id="0" name=""/>
        <dsp:cNvSpPr/>
      </dsp:nvSpPr>
      <dsp:spPr>
        <a:xfrm>
          <a:off x="5565459" y="921985"/>
          <a:ext cx="542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918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822580" y="964837"/>
        <a:ext cx="28675" cy="5735"/>
      </dsp:txXfrm>
    </dsp:sp>
    <dsp:sp modelId="{900DC029-E7D5-4E5C-BC32-B6314FB754AF}">
      <dsp:nvSpPr>
        <dsp:cNvPr id="0" name=""/>
        <dsp:cNvSpPr/>
      </dsp:nvSpPr>
      <dsp:spPr>
        <a:xfrm>
          <a:off x="3073700" y="219637"/>
          <a:ext cx="2493558" cy="14961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Выставки рисунков и фотографий</a:t>
          </a:r>
          <a:endParaRPr lang="ru-RU" sz="2000" b="1" kern="1200" dirty="0">
            <a:latin typeface="Monotype Corsiva" pitchFamily="66" charset="0"/>
          </a:endParaRPr>
        </a:p>
      </dsp:txBody>
      <dsp:txXfrm>
        <a:off x="3073700" y="219637"/>
        <a:ext cx="2493558" cy="1496134"/>
      </dsp:txXfrm>
    </dsp:sp>
    <dsp:sp modelId="{0ABF1EDF-B3F9-43C0-A3A9-2CF2B9314248}">
      <dsp:nvSpPr>
        <dsp:cNvPr id="0" name=""/>
        <dsp:cNvSpPr/>
      </dsp:nvSpPr>
      <dsp:spPr>
        <a:xfrm>
          <a:off x="1253403" y="1713972"/>
          <a:ext cx="6134153" cy="542918"/>
        </a:xfrm>
        <a:custGeom>
          <a:avLst/>
          <a:gdLst/>
          <a:ahLst/>
          <a:cxnLst/>
          <a:rect l="0" t="0" r="0" b="0"/>
          <a:pathLst>
            <a:path>
              <a:moveTo>
                <a:pt x="6134153" y="0"/>
              </a:moveTo>
              <a:lnTo>
                <a:pt x="6134153" y="288559"/>
              </a:lnTo>
              <a:lnTo>
                <a:pt x="0" y="288559"/>
              </a:lnTo>
              <a:lnTo>
                <a:pt x="0" y="542918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166457" y="1982564"/>
        <a:ext cx="308045" cy="5735"/>
      </dsp:txXfrm>
    </dsp:sp>
    <dsp:sp modelId="{92CFBCC1-02A6-4ED4-B3EA-747786B5F56E}">
      <dsp:nvSpPr>
        <dsp:cNvPr id="0" name=""/>
        <dsp:cNvSpPr/>
      </dsp:nvSpPr>
      <dsp:spPr>
        <a:xfrm>
          <a:off x="6140777" y="219637"/>
          <a:ext cx="2493558" cy="14961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Monotype Corsiva" pitchFamily="66" charset="0"/>
            </a:rPr>
            <a:t>Сайты детского сада и группы</a:t>
          </a:r>
          <a:endParaRPr lang="ru-RU" sz="2400" b="1" kern="1200" dirty="0">
            <a:latin typeface="Monotype Corsiva" pitchFamily="66" charset="0"/>
          </a:endParaRPr>
        </a:p>
      </dsp:txBody>
      <dsp:txXfrm>
        <a:off x="6140777" y="219637"/>
        <a:ext cx="2493558" cy="1496134"/>
      </dsp:txXfrm>
    </dsp:sp>
    <dsp:sp modelId="{5485521F-A6B5-4A71-BCEE-AD53BF70C51F}">
      <dsp:nvSpPr>
        <dsp:cNvPr id="0" name=""/>
        <dsp:cNvSpPr/>
      </dsp:nvSpPr>
      <dsp:spPr>
        <a:xfrm>
          <a:off x="2498382" y="2991638"/>
          <a:ext cx="542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918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755503" y="3034491"/>
        <a:ext cx="28675" cy="5735"/>
      </dsp:txXfrm>
    </dsp:sp>
    <dsp:sp modelId="{31110F73-DD2D-47C6-B809-B4045D30816A}">
      <dsp:nvSpPr>
        <dsp:cNvPr id="0" name=""/>
        <dsp:cNvSpPr/>
      </dsp:nvSpPr>
      <dsp:spPr>
        <a:xfrm>
          <a:off x="6624" y="2289291"/>
          <a:ext cx="2493558" cy="149613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2400" b="1" kern="1200" dirty="0" smtClean="0">
              <a:latin typeface="Monotype Corsiva" pitchFamily="66" charset="0"/>
            </a:rPr>
            <a:t>Папки - передвижки</a:t>
          </a:r>
          <a:endParaRPr lang="ru-RU" sz="1800" b="1" kern="1200" dirty="0">
            <a:latin typeface="Monotype Corsiva" pitchFamily="66" charset="0"/>
          </a:endParaRPr>
        </a:p>
      </dsp:txBody>
      <dsp:txXfrm>
        <a:off x="6624" y="2289291"/>
        <a:ext cx="2493558" cy="1496134"/>
      </dsp:txXfrm>
    </dsp:sp>
    <dsp:sp modelId="{F8F0F622-ADF9-419C-9793-73C864E14012}">
      <dsp:nvSpPr>
        <dsp:cNvPr id="0" name=""/>
        <dsp:cNvSpPr/>
      </dsp:nvSpPr>
      <dsp:spPr>
        <a:xfrm>
          <a:off x="5565459" y="2991638"/>
          <a:ext cx="542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918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822580" y="3034491"/>
        <a:ext cx="28675" cy="5735"/>
      </dsp:txXfrm>
    </dsp:sp>
    <dsp:sp modelId="{8461DBE2-4A19-4947-9322-07693787B41B}">
      <dsp:nvSpPr>
        <dsp:cNvPr id="0" name=""/>
        <dsp:cNvSpPr/>
      </dsp:nvSpPr>
      <dsp:spPr>
        <a:xfrm>
          <a:off x="3073700" y="2289291"/>
          <a:ext cx="2493558" cy="149613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Monotype Corsiva" pitchFamily="66" charset="0"/>
            </a:rPr>
            <a:t>Стенды</a:t>
          </a:r>
          <a:endParaRPr lang="ru-RU" sz="2800" b="1" kern="1200" dirty="0">
            <a:latin typeface="Monotype Corsiva" pitchFamily="66" charset="0"/>
          </a:endParaRPr>
        </a:p>
      </dsp:txBody>
      <dsp:txXfrm>
        <a:off x="3073700" y="2289291"/>
        <a:ext cx="2493558" cy="1496134"/>
      </dsp:txXfrm>
    </dsp:sp>
    <dsp:sp modelId="{A0D9496D-6F22-4386-BC40-6C1912911F94}">
      <dsp:nvSpPr>
        <dsp:cNvPr id="0" name=""/>
        <dsp:cNvSpPr/>
      </dsp:nvSpPr>
      <dsp:spPr>
        <a:xfrm>
          <a:off x="6140777" y="2289291"/>
          <a:ext cx="2493558" cy="14961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Monotype Corsiva" pitchFamily="66" charset="0"/>
            </a:rPr>
            <a:t>Памятки для родителей</a:t>
          </a:r>
          <a:endParaRPr lang="ru-RU" sz="2400" b="1" kern="1200" dirty="0">
            <a:latin typeface="Monotype Corsiva" pitchFamily="66" charset="0"/>
          </a:endParaRPr>
        </a:p>
      </dsp:txBody>
      <dsp:txXfrm>
        <a:off x="6140777" y="2289291"/>
        <a:ext cx="2493558" cy="14961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BDE18-3DE1-4F5A-9CC5-5C2B772FE6DD}">
      <dsp:nvSpPr>
        <dsp:cNvPr id="0" name=""/>
        <dsp:cNvSpPr/>
      </dsp:nvSpPr>
      <dsp:spPr>
        <a:xfrm>
          <a:off x="7504" y="605793"/>
          <a:ext cx="2243132" cy="1345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Monotype Corsiva" pitchFamily="66" charset="0"/>
            </a:rPr>
            <a:t>Опрос</a:t>
          </a:r>
          <a:endParaRPr lang="ru-RU" sz="2800" b="1" kern="1200" dirty="0">
            <a:latin typeface="Monotype Corsiva" pitchFamily="66" charset="0"/>
          </a:endParaRPr>
        </a:p>
      </dsp:txBody>
      <dsp:txXfrm>
        <a:off x="46923" y="645212"/>
        <a:ext cx="2164294" cy="1267041"/>
      </dsp:txXfrm>
    </dsp:sp>
    <dsp:sp modelId="{01C16059-8C50-43EE-8284-5D3FAB5177AF}">
      <dsp:nvSpPr>
        <dsp:cNvPr id="0" name=""/>
        <dsp:cNvSpPr/>
      </dsp:nvSpPr>
      <dsp:spPr>
        <a:xfrm>
          <a:off x="2448033" y="1000585"/>
          <a:ext cx="475544" cy="556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2448033" y="1111844"/>
        <a:ext cx="332881" cy="333778"/>
      </dsp:txXfrm>
    </dsp:sp>
    <dsp:sp modelId="{5397072F-B7E1-4458-855A-5A025F843377}">
      <dsp:nvSpPr>
        <dsp:cNvPr id="0" name=""/>
        <dsp:cNvSpPr/>
      </dsp:nvSpPr>
      <dsp:spPr>
        <a:xfrm>
          <a:off x="3147890" y="605793"/>
          <a:ext cx="2243132" cy="1345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Monotype Corsiva" pitchFamily="66" charset="0"/>
            </a:rPr>
            <a:t> Т</a:t>
          </a:r>
          <a:r>
            <a:rPr lang="ru-RU" sz="3200" b="1" kern="1200" dirty="0" smtClean="0">
              <a:latin typeface="Monotype Corsiva" pitchFamily="66" charset="0"/>
            </a:rPr>
            <a:t>есты</a:t>
          </a:r>
          <a:endParaRPr lang="ru-RU" sz="3200" b="1" kern="1200" dirty="0">
            <a:latin typeface="Monotype Corsiva" pitchFamily="66" charset="0"/>
          </a:endParaRPr>
        </a:p>
      </dsp:txBody>
      <dsp:txXfrm>
        <a:off x="3187309" y="645212"/>
        <a:ext cx="2164294" cy="1267041"/>
      </dsp:txXfrm>
    </dsp:sp>
    <dsp:sp modelId="{BD7A217B-C790-425B-BA1F-32A058EE6E9E}">
      <dsp:nvSpPr>
        <dsp:cNvPr id="0" name=""/>
        <dsp:cNvSpPr/>
      </dsp:nvSpPr>
      <dsp:spPr>
        <a:xfrm>
          <a:off x="5588419" y="1000585"/>
          <a:ext cx="475544" cy="556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5588419" y="1111844"/>
        <a:ext cx="332881" cy="333778"/>
      </dsp:txXfrm>
    </dsp:sp>
    <dsp:sp modelId="{CE6DC87B-F873-4555-87B7-B9D22ADE6476}">
      <dsp:nvSpPr>
        <dsp:cNvPr id="0" name=""/>
        <dsp:cNvSpPr/>
      </dsp:nvSpPr>
      <dsp:spPr>
        <a:xfrm>
          <a:off x="6288276" y="605793"/>
          <a:ext cx="2243132" cy="1345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2400" b="1" kern="1200" dirty="0" smtClean="0">
              <a:latin typeface="Monotype Corsiva" pitchFamily="66" charset="0"/>
            </a:rPr>
            <a:t>Анкетирование</a:t>
          </a:r>
          <a:endParaRPr lang="ru-RU" sz="2000" b="1" kern="1200" dirty="0">
            <a:latin typeface="Monotype Corsiva" pitchFamily="66" charset="0"/>
          </a:endParaRPr>
        </a:p>
      </dsp:txBody>
      <dsp:txXfrm>
        <a:off x="6327695" y="645212"/>
        <a:ext cx="2164294" cy="1267041"/>
      </dsp:txXfrm>
    </dsp:sp>
    <dsp:sp modelId="{0AB41B6B-DE11-40C7-B110-6F71337B2C57}">
      <dsp:nvSpPr>
        <dsp:cNvPr id="0" name=""/>
        <dsp:cNvSpPr/>
      </dsp:nvSpPr>
      <dsp:spPr>
        <a:xfrm rot="5400000">
          <a:off x="7172070" y="2108692"/>
          <a:ext cx="475544" cy="556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7242954" y="2149068"/>
        <a:ext cx="333778" cy="332881"/>
      </dsp:txXfrm>
    </dsp:sp>
    <dsp:sp modelId="{74CEA71C-C142-41C0-AC4F-93190DEEBD90}">
      <dsp:nvSpPr>
        <dsp:cNvPr id="0" name=""/>
        <dsp:cNvSpPr/>
      </dsp:nvSpPr>
      <dsp:spPr>
        <a:xfrm>
          <a:off x="6288276" y="2848926"/>
          <a:ext cx="2243132" cy="1345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Monotype Corsiva" pitchFamily="66" charset="0"/>
            </a:rPr>
            <a:t>«Почтовый ящик»</a:t>
          </a:r>
          <a:endParaRPr lang="ru-RU" sz="2400" b="1" kern="1200" dirty="0">
            <a:latin typeface="Monotype Corsiva" pitchFamily="66" charset="0"/>
          </a:endParaRPr>
        </a:p>
      </dsp:txBody>
      <dsp:txXfrm>
        <a:off x="6327695" y="2888345"/>
        <a:ext cx="2164294" cy="1267041"/>
      </dsp:txXfrm>
    </dsp:sp>
    <dsp:sp modelId="{59EB7C8D-96CF-468E-84DE-AA122DD90F84}">
      <dsp:nvSpPr>
        <dsp:cNvPr id="0" name=""/>
        <dsp:cNvSpPr/>
      </dsp:nvSpPr>
      <dsp:spPr>
        <a:xfrm rot="10800000">
          <a:off x="5615336" y="3243717"/>
          <a:ext cx="475544" cy="556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10800000">
        <a:off x="5757999" y="3354976"/>
        <a:ext cx="332881" cy="333778"/>
      </dsp:txXfrm>
    </dsp:sp>
    <dsp:sp modelId="{41F2D729-9ACE-4FCE-AC7E-67F5426652F0}">
      <dsp:nvSpPr>
        <dsp:cNvPr id="0" name=""/>
        <dsp:cNvSpPr/>
      </dsp:nvSpPr>
      <dsp:spPr>
        <a:xfrm>
          <a:off x="3147890" y="2848926"/>
          <a:ext cx="2243132" cy="1345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otype Corsiva" pitchFamily="66" charset="0"/>
            </a:rPr>
            <a:t>Письменные формы(личные блокноты, отчеты, записки)</a:t>
          </a:r>
          <a:endParaRPr lang="ru-RU" sz="1800" b="1" kern="1200" dirty="0">
            <a:latin typeface="Monotype Corsiva" pitchFamily="66" charset="0"/>
          </a:endParaRPr>
        </a:p>
      </dsp:txBody>
      <dsp:txXfrm>
        <a:off x="3187309" y="2888345"/>
        <a:ext cx="2164294" cy="1267041"/>
      </dsp:txXfrm>
    </dsp:sp>
    <dsp:sp modelId="{B9630A8F-2BB8-44D2-9C1B-8F1EB6531B20}">
      <dsp:nvSpPr>
        <dsp:cNvPr id="0" name=""/>
        <dsp:cNvSpPr/>
      </dsp:nvSpPr>
      <dsp:spPr>
        <a:xfrm rot="10800000">
          <a:off x="2474950" y="3243717"/>
          <a:ext cx="475544" cy="5562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10800000">
        <a:off x="2617613" y="3354976"/>
        <a:ext cx="332881" cy="333778"/>
      </dsp:txXfrm>
    </dsp:sp>
    <dsp:sp modelId="{376FC4FC-8B1E-47B1-95EE-2AF80F01754F}">
      <dsp:nvSpPr>
        <dsp:cNvPr id="0" name=""/>
        <dsp:cNvSpPr/>
      </dsp:nvSpPr>
      <dsp:spPr>
        <a:xfrm>
          <a:off x="7504" y="2848926"/>
          <a:ext cx="2243132" cy="1345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Информационные корзины</a:t>
          </a:r>
          <a:endParaRPr lang="ru-RU" sz="2000" b="1" kern="1200" dirty="0">
            <a:latin typeface="Monotype Corsiva" pitchFamily="66" charset="0"/>
          </a:endParaRPr>
        </a:p>
      </dsp:txBody>
      <dsp:txXfrm>
        <a:off x="46923" y="2888345"/>
        <a:ext cx="2164294" cy="12670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231FD-2AEE-4CA4-860B-22777D5E3BBF}">
      <dsp:nvSpPr>
        <dsp:cNvPr id="0" name=""/>
        <dsp:cNvSpPr/>
      </dsp:nvSpPr>
      <dsp:spPr>
        <a:xfrm>
          <a:off x="1403212" y="944173"/>
          <a:ext cx="290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96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540385" y="988287"/>
        <a:ext cx="16049" cy="3213"/>
      </dsp:txXfrm>
    </dsp:sp>
    <dsp:sp modelId="{AA7393F2-A6A3-4109-89D0-1AF3E2A711F7}">
      <dsp:nvSpPr>
        <dsp:cNvPr id="0" name=""/>
        <dsp:cNvSpPr/>
      </dsp:nvSpPr>
      <dsp:spPr>
        <a:xfrm>
          <a:off x="9375" y="571202"/>
          <a:ext cx="1395636" cy="8373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Monotype Corsiva" pitchFamily="66" charset="0"/>
            </a:rPr>
            <a:t>Конкурс «Осенние дары»</a:t>
          </a:r>
          <a:endParaRPr lang="ru-RU" sz="1600" b="1" kern="1200" dirty="0">
            <a:latin typeface="Monotype Corsiva" pitchFamily="66" charset="0"/>
          </a:endParaRPr>
        </a:p>
      </dsp:txBody>
      <dsp:txXfrm>
        <a:off x="9375" y="571202"/>
        <a:ext cx="1395636" cy="837381"/>
      </dsp:txXfrm>
    </dsp:sp>
    <dsp:sp modelId="{B3B29D3F-8442-494A-A201-851179532ADD}">
      <dsp:nvSpPr>
        <dsp:cNvPr id="0" name=""/>
        <dsp:cNvSpPr/>
      </dsp:nvSpPr>
      <dsp:spPr>
        <a:xfrm>
          <a:off x="3119845" y="944173"/>
          <a:ext cx="290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96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257018" y="988287"/>
        <a:ext cx="16049" cy="3213"/>
      </dsp:txXfrm>
    </dsp:sp>
    <dsp:sp modelId="{A2AE17AD-1F60-4627-82E9-3D087EE873D2}">
      <dsp:nvSpPr>
        <dsp:cNvPr id="0" name=""/>
        <dsp:cNvSpPr/>
      </dsp:nvSpPr>
      <dsp:spPr>
        <a:xfrm>
          <a:off x="1726008" y="571202"/>
          <a:ext cx="1395636" cy="8373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Monotype Corsiva" pitchFamily="66" charset="0"/>
            </a:rPr>
            <a:t>«Цветочная композиция» </a:t>
          </a:r>
          <a:endParaRPr lang="ru-RU" sz="1400" b="1" kern="1200" dirty="0">
            <a:latin typeface="Monotype Corsiva" pitchFamily="66" charset="0"/>
          </a:endParaRPr>
        </a:p>
      </dsp:txBody>
      <dsp:txXfrm>
        <a:off x="1726008" y="571202"/>
        <a:ext cx="1395636" cy="837381"/>
      </dsp:txXfrm>
    </dsp:sp>
    <dsp:sp modelId="{75EB002A-6D39-477F-A20D-312EF56DCC4B}">
      <dsp:nvSpPr>
        <dsp:cNvPr id="0" name=""/>
        <dsp:cNvSpPr/>
      </dsp:nvSpPr>
      <dsp:spPr>
        <a:xfrm>
          <a:off x="4836478" y="944173"/>
          <a:ext cx="290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96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973651" y="988287"/>
        <a:ext cx="16049" cy="3213"/>
      </dsp:txXfrm>
    </dsp:sp>
    <dsp:sp modelId="{24199119-8B25-450A-A964-F6F1300499DA}">
      <dsp:nvSpPr>
        <dsp:cNvPr id="0" name=""/>
        <dsp:cNvSpPr/>
      </dsp:nvSpPr>
      <dsp:spPr>
        <a:xfrm>
          <a:off x="3442641" y="571202"/>
          <a:ext cx="1395636" cy="8373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Monotype Corsiva" pitchFamily="66" charset="0"/>
            </a:rPr>
            <a:t>Осенний праздник "Путешествие по родному городу"</a:t>
          </a:r>
          <a:endParaRPr lang="ru-RU" sz="1400" b="1" kern="1200" dirty="0">
            <a:latin typeface="Monotype Corsiva" pitchFamily="66" charset="0"/>
          </a:endParaRPr>
        </a:p>
      </dsp:txBody>
      <dsp:txXfrm>
        <a:off x="3442641" y="571202"/>
        <a:ext cx="1395636" cy="837381"/>
      </dsp:txXfrm>
    </dsp:sp>
    <dsp:sp modelId="{8935B731-EFEE-491E-BE89-4D22781CB347}">
      <dsp:nvSpPr>
        <dsp:cNvPr id="0" name=""/>
        <dsp:cNvSpPr/>
      </dsp:nvSpPr>
      <dsp:spPr>
        <a:xfrm>
          <a:off x="6553111" y="944173"/>
          <a:ext cx="290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96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690284" y="988287"/>
        <a:ext cx="16049" cy="3213"/>
      </dsp:txXfrm>
    </dsp:sp>
    <dsp:sp modelId="{617F6D9A-A8CF-48AF-AAC5-250ECCB6D610}">
      <dsp:nvSpPr>
        <dsp:cNvPr id="0" name=""/>
        <dsp:cNvSpPr/>
      </dsp:nvSpPr>
      <dsp:spPr>
        <a:xfrm>
          <a:off x="5159274" y="571202"/>
          <a:ext cx="1395636" cy="8373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latin typeface="Monotype Corsiva" pitchFamily="66" charset="0"/>
            </a:rPr>
            <a:t>"День матери"</a:t>
          </a:r>
          <a:endParaRPr lang="ru-RU" sz="1500" kern="1200" dirty="0"/>
        </a:p>
      </dsp:txBody>
      <dsp:txXfrm>
        <a:off x="5159274" y="571202"/>
        <a:ext cx="1395636" cy="837381"/>
      </dsp:txXfrm>
    </dsp:sp>
    <dsp:sp modelId="{21AC1273-B4DE-4F2C-A2A7-8B9E5C7F5B39}">
      <dsp:nvSpPr>
        <dsp:cNvPr id="0" name=""/>
        <dsp:cNvSpPr/>
      </dsp:nvSpPr>
      <dsp:spPr>
        <a:xfrm>
          <a:off x="707193" y="1406784"/>
          <a:ext cx="6866532" cy="290396"/>
        </a:xfrm>
        <a:custGeom>
          <a:avLst/>
          <a:gdLst/>
          <a:ahLst/>
          <a:cxnLst/>
          <a:rect l="0" t="0" r="0" b="0"/>
          <a:pathLst>
            <a:path>
              <a:moveTo>
                <a:pt x="6866532" y="0"/>
              </a:moveTo>
              <a:lnTo>
                <a:pt x="6866532" y="162298"/>
              </a:lnTo>
              <a:lnTo>
                <a:pt x="0" y="162298"/>
              </a:lnTo>
              <a:lnTo>
                <a:pt x="0" y="290396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968609" y="1550376"/>
        <a:ext cx="343701" cy="3213"/>
      </dsp:txXfrm>
    </dsp:sp>
    <dsp:sp modelId="{66787EB3-85A0-4DBA-BC3F-CE4F49882505}">
      <dsp:nvSpPr>
        <dsp:cNvPr id="0" name=""/>
        <dsp:cNvSpPr/>
      </dsp:nvSpPr>
      <dsp:spPr>
        <a:xfrm>
          <a:off x="6875907" y="571202"/>
          <a:ext cx="1395636" cy="83738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latin typeface="Monotype Corsiva" pitchFamily="66" charset="0"/>
            </a:rPr>
            <a:t>Месячник пожарной безопасности</a:t>
          </a:r>
          <a:endParaRPr lang="ru-RU" sz="1500" kern="1200" dirty="0"/>
        </a:p>
      </dsp:txBody>
      <dsp:txXfrm>
        <a:off x="6875907" y="571202"/>
        <a:ext cx="1395636" cy="837381"/>
      </dsp:txXfrm>
    </dsp:sp>
    <dsp:sp modelId="{F34C5516-33DF-49B1-B01E-CBC6B05513C7}">
      <dsp:nvSpPr>
        <dsp:cNvPr id="0" name=""/>
        <dsp:cNvSpPr/>
      </dsp:nvSpPr>
      <dsp:spPr>
        <a:xfrm>
          <a:off x="1403212" y="2102552"/>
          <a:ext cx="290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96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540385" y="2146665"/>
        <a:ext cx="16049" cy="3213"/>
      </dsp:txXfrm>
    </dsp:sp>
    <dsp:sp modelId="{E484B88E-CD4B-4EA4-957C-7F1CC72CA4AF}">
      <dsp:nvSpPr>
        <dsp:cNvPr id="0" name=""/>
        <dsp:cNvSpPr/>
      </dsp:nvSpPr>
      <dsp:spPr>
        <a:xfrm>
          <a:off x="9375" y="1729581"/>
          <a:ext cx="1395636" cy="8373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Monotype Corsiva" pitchFamily="66" charset="0"/>
            </a:rPr>
            <a:t>Участие в мероприятиях "Я талантлив!"</a:t>
          </a:r>
          <a:endParaRPr lang="ru-RU" sz="1600" b="1" kern="1200" dirty="0">
            <a:latin typeface="Monotype Corsiva" pitchFamily="66" charset="0"/>
          </a:endParaRPr>
        </a:p>
      </dsp:txBody>
      <dsp:txXfrm>
        <a:off x="9375" y="1729581"/>
        <a:ext cx="1395636" cy="837381"/>
      </dsp:txXfrm>
    </dsp:sp>
    <dsp:sp modelId="{E1A5D1BF-DEA5-4E1A-814F-040CC24F70FC}">
      <dsp:nvSpPr>
        <dsp:cNvPr id="0" name=""/>
        <dsp:cNvSpPr/>
      </dsp:nvSpPr>
      <dsp:spPr>
        <a:xfrm>
          <a:off x="3119845" y="2102552"/>
          <a:ext cx="290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96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257018" y="2146665"/>
        <a:ext cx="16049" cy="3213"/>
      </dsp:txXfrm>
    </dsp:sp>
    <dsp:sp modelId="{35942F89-BC90-47D3-B446-B1C0C7B13583}">
      <dsp:nvSpPr>
        <dsp:cNvPr id="0" name=""/>
        <dsp:cNvSpPr/>
      </dsp:nvSpPr>
      <dsp:spPr>
        <a:xfrm>
          <a:off x="1726008" y="1729581"/>
          <a:ext cx="1395636" cy="8373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Monotype Corsiva" pitchFamily="66" charset="0"/>
            </a:rPr>
            <a:t>Новогодний утренник</a:t>
          </a:r>
          <a:endParaRPr lang="ru-RU" sz="1800" b="1" kern="1200" dirty="0">
            <a:latin typeface="Monotype Corsiva" pitchFamily="66" charset="0"/>
          </a:endParaRPr>
        </a:p>
      </dsp:txBody>
      <dsp:txXfrm>
        <a:off x="1726008" y="1729581"/>
        <a:ext cx="1395636" cy="837381"/>
      </dsp:txXfrm>
    </dsp:sp>
    <dsp:sp modelId="{9D4FDA37-62E8-453B-8E2E-7D10E2903357}">
      <dsp:nvSpPr>
        <dsp:cNvPr id="0" name=""/>
        <dsp:cNvSpPr/>
      </dsp:nvSpPr>
      <dsp:spPr>
        <a:xfrm>
          <a:off x="4836478" y="2102552"/>
          <a:ext cx="290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96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973651" y="2146665"/>
        <a:ext cx="16049" cy="3213"/>
      </dsp:txXfrm>
    </dsp:sp>
    <dsp:sp modelId="{1D4ABA04-0EC5-49FC-BD1B-04F0783B6B39}">
      <dsp:nvSpPr>
        <dsp:cNvPr id="0" name=""/>
        <dsp:cNvSpPr/>
      </dsp:nvSpPr>
      <dsp:spPr>
        <a:xfrm>
          <a:off x="3442641" y="1729581"/>
          <a:ext cx="1395636" cy="8373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Monotype Corsiva" pitchFamily="66" charset="0"/>
            </a:rPr>
            <a:t>Выставка "Мастерская Деда Мороза"</a:t>
          </a:r>
          <a:endParaRPr lang="ru-RU" sz="1800" b="1" kern="1200" dirty="0">
            <a:latin typeface="Monotype Corsiva" pitchFamily="66" charset="0"/>
          </a:endParaRPr>
        </a:p>
      </dsp:txBody>
      <dsp:txXfrm>
        <a:off x="3442641" y="1729581"/>
        <a:ext cx="1395636" cy="837381"/>
      </dsp:txXfrm>
    </dsp:sp>
    <dsp:sp modelId="{D58A1129-C9E6-4A5A-A747-2362DCC6B66F}">
      <dsp:nvSpPr>
        <dsp:cNvPr id="0" name=""/>
        <dsp:cNvSpPr/>
      </dsp:nvSpPr>
      <dsp:spPr>
        <a:xfrm>
          <a:off x="6553111" y="2102552"/>
          <a:ext cx="290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96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690284" y="2146665"/>
        <a:ext cx="16049" cy="3213"/>
      </dsp:txXfrm>
    </dsp:sp>
    <dsp:sp modelId="{7C386748-9016-482D-9EB3-D66CDD91CB27}">
      <dsp:nvSpPr>
        <dsp:cNvPr id="0" name=""/>
        <dsp:cNvSpPr/>
      </dsp:nvSpPr>
      <dsp:spPr>
        <a:xfrm>
          <a:off x="5159274" y="1729581"/>
          <a:ext cx="1395636" cy="8373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Мастер - классы</a:t>
          </a:r>
          <a:endParaRPr lang="ru-RU" sz="2000" b="1" kern="1200" dirty="0">
            <a:latin typeface="Monotype Corsiva" pitchFamily="66" charset="0"/>
          </a:endParaRPr>
        </a:p>
      </dsp:txBody>
      <dsp:txXfrm>
        <a:off x="5159274" y="1729581"/>
        <a:ext cx="1395636" cy="837381"/>
      </dsp:txXfrm>
    </dsp:sp>
    <dsp:sp modelId="{BA430770-E4CE-4264-884E-82E19E572878}">
      <dsp:nvSpPr>
        <dsp:cNvPr id="0" name=""/>
        <dsp:cNvSpPr/>
      </dsp:nvSpPr>
      <dsp:spPr>
        <a:xfrm>
          <a:off x="707193" y="2565162"/>
          <a:ext cx="6866532" cy="290396"/>
        </a:xfrm>
        <a:custGeom>
          <a:avLst/>
          <a:gdLst/>
          <a:ahLst/>
          <a:cxnLst/>
          <a:rect l="0" t="0" r="0" b="0"/>
          <a:pathLst>
            <a:path>
              <a:moveTo>
                <a:pt x="6866532" y="0"/>
              </a:moveTo>
              <a:lnTo>
                <a:pt x="6866532" y="162298"/>
              </a:lnTo>
              <a:lnTo>
                <a:pt x="0" y="162298"/>
              </a:lnTo>
              <a:lnTo>
                <a:pt x="0" y="290396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968609" y="2708754"/>
        <a:ext cx="343701" cy="3213"/>
      </dsp:txXfrm>
    </dsp:sp>
    <dsp:sp modelId="{2F1C50FD-408E-466C-A8F7-08E7DE2BCB58}">
      <dsp:nvSpPr>
        <dsp:cNvPr id="0" name=""/>
        <dsp:cNvSpPr/>
      </dsp:nvSpPr>
      <dsp:spPr>
        <a:xfrm>
          <a:off x="6875907" y="1729581"/>
          <a:ext cx="1395636" cy="83738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Monotype Corsiva" pitchFamily="66" charset="0"/>
            </a:rPr>
            <a:t>Конкурс чтецов "В мире стихов Агнии </a:t>
          </a:r>
          <a:r>
            <a:rPr lang="ru-RU" sz="1600" b="1" i="0" kern="1200" dirty="0" err="1" smtClean="0">
              <a:latin typeface="Monotype Corsiva" pitchFamily="66" charset="0"/>
            </a:rPr>
            <a:t>Барто</a:t>
          </a:r>
          <a:r>
            <a:rPr lang="ru-RU" sz="1600" b="1" i="0" kern="1200" dirty="0" smtClean="0">
              <a:latin typeface="Monotype Corsiva" pitchFamily="66" charset="0"/>
            </a:rPr>
            <a:t>"</a:t>
          </a:r>
          <a:endParaRPr lang="ru-RU" sz="1600" b="1" kern="1200" dirty="0">
            <a:latin typeface="Monotype Corsiva" pitchFamily="66" charset="0"/>
          </a:endParaRPr>
        </a:p>
      </dsp:txBody>
      <dsp:txXfrm>
        <a:off x="6875907" y="1729581"/>
        <a:ext cx="1395636" cy="837381"/>
      </dsp:txXfrm>
    </dsp:sp>
    <dsp:sp modelId="{C703603A-DEEF-4BF6-B41B-220054C97FF3}">
      <dsp:nvSpPr>
        <dsp:cNvPr id="0" name=""/>
        <dsp:cNvSpPr/>
      </dsp:nvSpPr>
      <dsp:spPr>
        <a:xfrm>
          <a:off x="1403212" y="3260930"/>
          <a:ext cx="290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96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40385" y="3305043"/>
        <a:ext cx="16049" cy="3213"/>
      </dsp:txXfrm>
    </dsp:sp>
    <dsp:sp modelId="{2D02F5E1-80E3-47AA-AEA1-66FC4359D7B4}">
      <dsp:nvSpPr>
        <dsp:cNvPr id="0" name=""/>
        <dsp:cNvSpPr/>
      </dsp:nvSpPr>
      <dsp:spPr>
        <a:xfrm>
          <a:off x="9375" y="2887959"/>
          <a:ext cx="1395636" cy="8373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Monotype Corsiva" pitchFamily="66" charset="0"/>
            </a:rPr>
            <a:t>"Мой папа </a:t>
          </a:r>
          <a:r>
            <a:rPr lang="ru-RU" sz="1400" b="1" i="0" kern="1200" dirty="0" err="1" smtClean="0">
              <a:latin typeface="Monotype Corsiva" pitchFamily="66" charset="0"/>
            </a:rPr>
            <a:t>самый,самый</a:t>
          </a:r>
          <a:r>
            <a:rPr lang="ru-RU" sz="1400" b="1" i="0" kern="1200" dirty="0" smtClean="0">
              <a:latin typeface="Monotype Corsiva" pitchFamily="66" charset="0"/>
            </a:rPr>
            <a:t>" - мероприятие к Дню Защитника Отечества</a:t>
          </a:r>
          <a:endParaRPr lang="ru-RU" sz="1400" b="1" kern="1200" dirty="0">
            <a:latin typeface="Monotype Corsiva" pitchFamily="66" charset="0"/>
          </a:endParaRPr>
        </a:p>
      </dsp:txBody>
      <dsp:txXfrm>
        <a:off x="9375" y="2887959"/>
        <a:ext cx="1395636" cy="837381"/>
      </dsp:txXfrm>
    </dsp:sp>
    <dsp:sp modelId="{B18B4CB9-09F9-4E3E-A2C0-1421EE3F2A8F}">
      <dsp:nvSpPr>
        <dsp:cNvPr id="0" name=""/>
        <dsp:cNvSpPr/>
      </dsp:nvSpPr>
      <dsp:spPr>
        <a:xfrm>
          <a:off x="3119845" y="3260930"/>
          <a:ext cx="290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96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57018" y="3305043"/>
        <a:ext cx="16049" cy="3213"/>
      </dsp:txXfrm>
    </dsp:sp>
    <dsp:sp modelId="{7FAF4A05-D501-4897-AFA9-D033365D1204}">
      <dsp:nvSpPr>
        <dsp:cNvPr id="0" name=""/>
        <dsp:cNvSpPr/>
      </dsp:nvSpPr>
      <dsp:spPr>
        <a:xfrm>
          <a:off x="1726008" y="2887959"/>
          <a:ext cx="1395636" cy="8373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Monotype Corsiva" pitchFamily="66" charset="0"/>
            </a:rPr>
            <a:t>Выставка "Семейные коллекции"</a:t>
          </a:r>
          <a:endParaRPr lang="ru-RU" sz="1800" b="1" kern="1200" dirty="0">
            <a:latin typeface="Monotype Corsiva" pitchFamily="66" charset="0"/>
          </a:endParaRPr>
        </a:p>
      </dsp:txBody>
      <dsp:txXfrm>
        <a:off x="1726008" y="2887959"/>
        <a:ext cx="1395636" cy="837381"/>
      </dsp:txXfrm>
    </dsp:sp>
    <dsp:sp modelId="{8D455607-D506-453A-AB8D-87F9E8FEF201}">
      <dsp:nvSpPr>
        <dsp:cNvPr id="0" name=""/>
        <dsp:cNvSpPr/>
      </dsp:nvSpPr>
      <dsp:spPr>
        <a:xfrm>
          <a:off x="4836478" y="3260930"/>
          <a:ext cx="290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96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73651" y="3305043"/>
        <a:ext cx="16049" cy="3213"/>
      </dsp:txXfrm>
    </dsp:sp>
    <dsp:sp modelId="{E29DD9E7-EB26-423A-9017-A882EBB908C5}">
      <dsp:nvSpPr>
        <dsp:cNvPr id="0" name=""/>
        <dsp:cNvSpPr/>
      </dsp:nvSpPr>
      <dsp:spPr>
        <a:xfrm>
          <a:off x="3442641" y="2887959"/>
          <a:ext cx="1395636" cy="8373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Monotype Corsiva" pitchFamily="66" charset="0"/>
            </a:rPr>
            <a:t>Утренник,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Monotype Corsiva" pitchFamily="66" charset="0"/>
            </a:rPr>
            <a:t>посвященный 8 марта "Какая моя мама"</a:t>
          </a:r>
          <a:endParaRPr lang="ru-RU" sz="1600" b="1" kern="1200" dirty="0">
            <a:latin typeface="Monotype Corsiva" pitchFamily="66" charset="0"/>
          </a:endParaRPr>
        </a:p>
      </dsp:txBody>
      <dsp:txXfrm>
        <a:off x="3442641" y="2887959"/>
        <a:ext cx="1395636" cy="837381"/>
      </dsp:txXfrm>
    </dsp:sp>
    <dsp:sp modelId="{96B7FA0E-5272-4C6D-B3E4-71D9FC34D10C}">
      <dsp:nvSpPr>
        <dsp:cNvPr id="0" name=""/>
        <dsp:cNvSpPr/>
      </dsp:nvSpPr>
      <dsp:spPr>
        <a:xfrm>
          <a:off x="5159274" y="2887959"/>
          <a:ext cx="1395636" cy="8373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otype Corsiva" pitchFamily="66" charset="0"/>
            </a:rPr>
            <a:t>Масленица</a:t>
          </a:r>
          <a:endParaRPr lang="ru-RU" sz="1800" b="1" kern="1200" dirty="0">
            <a:latin typeface="Monotype Corsiva" pitchFamily="66" charset="0"/>
          </a:endParaRPr>
        </a:p>
      </dsp:txBody>
      <dsp:txXfrm>
        <a:off x="5159274" y="2887959"/>
        <a:ext cx="1395636" cy="837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1F4A80-D497-44F1-8885-2FF9460A0C17}" type="datetimeFigureOut">
              <a:rPr lang="ru-RU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9F2A28-6EF4-4164-A6C9-5952174330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9160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4486F2-1FA9-4B5F-BB2E-7BA87A65205C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15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7F245-6AF2-4B25-A987-C6CEB59CB58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7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7B9C6-36FB-4C47-B3F6-260C9E2B1A52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D97E-F6F1-4E7E-B460-A24087519F2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66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D3901-6DD0-495B-8BD7-70A58B6C61C0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C02C-C198-4233-964D-FEC4415F26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93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D3901-6DD0-495B-8BD7-70A58B6C61C0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C02C-C198-4233-964D-FEC4415F26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714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D3901-6DD0-495B-8BD7-70A58B6C61C0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C02C-C198-4233-964D-FEC4415F26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781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D3901-6DD0-495B-8BD7-70A58B6C61C0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C02C-C198-4233-964D-FEC4415F26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104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D3901-6DD0-495B-8BD7-70A58B6C61C0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C02C-C198-4233-964D-FEC4415F26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3472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F773F-4DF1-47DD-AD56-10DA95CB16A0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F78D-B17D-4A69-829E-E9649F2CB69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948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91365-DD7E-4CCE-B024-FA021C645F10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AF2C-ED1C-47C9-A483-0482E09DE66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62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A6325-F8C7-40E1-966D-90AB64F2AE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05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066077-2C81-4F81-8DB1-022C803AEFDF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53DB-7FE5-4250-A4DD-C7B1AFE7C0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444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882E8D-3665-4D3B-BEE8-57585B82EC7C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CC1EE-DEAD-4F61-861B-A0CFC1B3BCD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28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BC82B4-6CAC-448C-92D3-C384CE1ACB38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585-0317-4227-97FB-B08DA9A3DA2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29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51C62-66B4-420F-91B4-BD3C48162C80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7486-40CE-4F3E-A2A7-67318D9C183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95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6DDA1-ADE9-4A7C-8BD8-88574DF5AB6B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5CEE-090B-4328-81CC-119A68CB13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33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7E1850-2144-430E-B4C7-572EC163EFA9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491BB-5346-4219-A22E-D04BDFCD5F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490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BF7877-79A9-4BC6-A868-E48CE501E6D7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090D-47FE-4FA4-8F0E-2099A34F90D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54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0CB559-8D62-4B08-94D9-F9FFE54E8A7A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1FF4-8369-4111-ACDA-6B82E753D35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8D3901-6DD0-495B-8BD7-70A58B6C61C0}" type="datetimeFigureOut">
              <a:rPr lang="ru-RU" smtClean="0"/>
              <a:pPr>
                <a:defRPr/>
              </a:pPr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37C02C-C198-4233-964D-FEC4415F26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60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80324" y="2564905"/>
            <a:ext cx="7358063" cy="3744415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«Успешный опыт взаимодействия с семьями воспитанников»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01091" cy="40466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МДОБУ «Детский сад 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20»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63093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Бузулук 2022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3"/>
            <a:ext cx="7272808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25513" y="1341438"/>
            <a:ext cx="8218487" cy="556577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родители с удобным рабочим графиком, неработающими бабушками и дедушками – не хотят лишать ребенка: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полноценного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 со сверстниками;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и обучения.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педагогов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допустить,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эта родительская группа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осталась на позиции пассивного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наблюдателя, активизировать их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умения,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в работу детского сада.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2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58990"/>
            <a:ext cx="8606730" cy="92211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smtClean="0"/>
              <a:t>Условная классификация современных родителей</a:t>
            </a:r>
            <a:endParaRPr lang="ru-RU" sz="2800" b="1" dirty="0"/>
          </a:p>
        </p:txBody>
      </p:sp>
      <p:pic>
        <p:nvPicPr>
          <p:cNvPr id="12294" name="Picture 4" descr="http://fantik47.rusedu.net/gallery/3117/0_94ab7_ba3687dc_XX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16706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449144"/>
            <a:ext cx="8535987" cy="5429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Третья 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–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семьи с неработающими мамами 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alt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ждут от детского сада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интересного общения со сверстниками;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получения навыков поведения в коллективе;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правильного режима дня;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 и развития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altLang="ru-RU" sz="1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выделить из этой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группы энергичных мам,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станут членами родительских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комитетов и активными помощниками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воспитателей. На эту родительскую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воспитателю необходимо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опираться в подготовке родительских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собраний, проведении праздни</a:t>
            </a: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конкурсов, выставок и т.п.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214313"/>
            <a:ext cx="8643937" cy="62865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http://i1257.photobucket.com/albums/ii502/tufelka/9c93be5f34db47c7b7f59da806a78612_zps39e697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3714750"/>
            <a:ext cx="2660650" cy="2846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214290"/>
            <a:ext cx="8606730" cy="92211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Условная классификация современных родителей</a:t>
            </a:r>
            <a:endParaRPr lang="ru-RU" sz="28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136904" cy="12241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700" b="1" dirty="0">
                <a:solidFill>
                  <a:schemeClr val="tx1"/>
                </a:solidFill>
                <a:cs typeface="Times New Roman" pitchFamily="18" charset="0"/>
              </a:rPr>
              <a:t>Факторы, влияющие на эффективность взаимодействия </a:t>
            </a:r>
            <a:r>
              <a:rPr lang="ru-RU" sz="27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ОО</a:t>
            </a:r>
            <a:r>
              <a:rPr lang="ru-RU" sz="2700" b="1" dirty="0">
                <a:solidFill>
                  <a:schemeClr val="tx1"/>
                </a:solidFill>
                <a:cs typeface="Times New Roman" pitchFamily="18" charset="0"/>
              </a:rPr>
              <a:t> и семьи.</a:t>
            </a:r>
            <a:endParaRPr lang="ru-RU" sz="35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1773238"/>
            <a:ext cx="8280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уровень педагогической культуры родителей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130675" y="2459038"/>
            <a:ext cx="504825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4048" y="2984972"/>
            <a:ext cx="8280400" cy="22479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  <a:cs typeface="Times New Roman" pitchFamily="18" charset="0"/>
              </a:rPr>
              <a:t>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черты педагогической культуры: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педагогический такт;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умение быть чутким;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умение быть справедливым и разумно требовательным к детям;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умение быть наблюдательным и способным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ребенка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468313" y="5516563"/>
            <a:ext cx="828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взаимодействия детского сада и семьи на основе сотрудничества</a:t>
            </a:r>
          </a:p>
        </p:txBody>
      </p:sp>
      <p:pic>
        <p:nvPicPr>
          <p:cNvPr id="14345" name="Picture 2" descr="http://sadik110.ru/ckfinder/userfiles/images/school/%D0%92%D0%BE%D1%81%D0%BF%D0%B8%D1%82%D1%8B%D0%B2%D0%B0%D0%B5%D0%BC%20%D0%B2%D0%BC%D0%B5%D1%81%D1%82%D0%B5/%D1%81%D0%B5%D0%BC%D1%8C%D1%8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2"/>
          <a:stretch>
            <a:fillRect/>
          </a:stretch>
        </p:blipFill>
        <p:spPr bwMode="auto">
          <a:xfrm>
            <a:off x="7591425" y="3990975"/>
            <a:ext cx="15525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0000"/>
                </a:solidFill>
              </a:rPr>
              <a:t>Основные задачи работы </a:t>
            </a:r>
            <a:r>
              <a:rPr lang="ru-RU" sz="3200" b="1" dirty="0" smtClean="0">
                <a:solidFill>
                  <a:srgbClr val="000000"/>
                </a:solidFill>
                <a:latin typeface="Arial" charset="0"/>
              </a:rPr>
              <a:t>педагога</a:t>
            </a:r>
            <a:r>
              <a:rPr lang="ru-RU" sz="3200" b="1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8569325" cy="4525963"/>
          </a:xfrm>
        </p:spPr>
        <p:txBody>
          <a:bodyPr rtlCol="0">
            <a:noAutofit/>
          </a:bodyPr>
          <a:lstStyle/>
          <a:p>
            <a:pPr marL="0" indent="449263" algn="just" eaLnBrk="1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отношения с семьей каждого воспитанника;</a:t>
            </a:r>
          </a:p>
          <a:p>
            <a:pPr marL="0" indent="449263" algn="just" eaLnBrk="1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 eaLnBrk="1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 для развития и воспитания детей;</a:t>
            </a:r>
          </a:p>
          <a:p>
            <a:pPr marL="0" indent="449263" algn="just" eaLnBrk="1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 eaLnBrk="1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атмосферу взаимопонимания, общности интересов,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эмоциональной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взаимоподдержки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49263" algn="just" eaLnBrk="1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 eaLnBrk="1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обогащать воспитательные умения родителей;</a:t>
            </a:r>
          </a:p>
          <a:p>
            <a:pPr marL="0" indent="449263" algn="just" eaLnBrk="1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9263" algn="just" eaLnBrk="1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уверенность в собственных педагогических возможностях.</a:t>
            </a:r>
          </a:p>
          <a:p>
            <a:pPr marL="0" indent="363538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2" descr="http://stv24.tv/wp-content/uploads/2014/06/%D0%94%D0%B5%D1%82%D1%81%D0%B0%D0%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97" y="2708920"/>
            <a:ext cx="2592388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496944" cy="1080120"/>
          </a:xfrm>
          <a:ln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0000"/>
                </a:solidFill>
              </a:rPr>
              <a:t>Принципы работы по взаимодействию 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</a:rPr>
              <a:t>ОО</a:t>
            </a:r>
            <a:r>
              <a:rPr lang="ru-RU" sz="2800" b="1" dirty="0" smtClean="0">
                <a:solidFill>
                  <a:srgbClr val="000000"/>
                </a:solidFill>
              </a:rPr>
              <a:t> с семьёй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8713788" cy="504031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Доброжелательный стиль общения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с родителями. В общении воспитателя с родителями неуместны категоричность, требовательный тон.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подход.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Педагог, общаясь с родителями, должен чувствовать ситуацию, настроение мамы или папы.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наставничество. Создание атмосферы взаимопомощи и поддержки семьи в сложных педагогических ситуациях, демонстрация заинтересованности коллектива ОО разобраться в проблемах семьи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 искреннее желание помочь.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серьёзно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Любое, даже самое небольшое мероприятие по работе с родителями необходимо тщательно и серьёзно готовить.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Динамичность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 должна находиться в режиме развития, а не функционирования. В зависимости от этого должны меняться формы и направления работы ОО с семьёй. </a:t>
            </a:r>
          </a:p>
        </p:txBody>
      </p:sp>
      <p:pic>
        <p:nvPicPr>
          <p:cNvPr id="16390" name="Picture 6" descr="8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3717032"/>
            <a:ext cx="1296144" cy="10081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74320"/>
            <a:ext cx="8538152" cy="92243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cs typeface="Times New Roman" pitchFamily="18" charset="0"/>
              </a:rPr>
              <a:t>Основные положения в совместной работе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cs typeface="Times New Roman" pitchFamily="18" charset="0"/>
              </a:rPr>
              <a:t>с семьёй: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17413" name="Объект 2"/>
          <p:cNvSpPr>
            <a:spLocks noGrp="1"/>
          </p:cNvSpPr>
          <p:nvPr>
            <p:ph idx="1"/>
          </p:nvPr>
        </p:nvSpPr>
        <p:spPr>
          <a:xfrm>
            <a:off x="250825" y="1484313"/>
            <a:ext cx="8569325" cy="4641850"/>
          </a:xfrm>
        </p:spPr>
        <p:txBody>
          <a:bodyPr>
            <a:normAutofit fontScale="85000" lnSpcReduction="20000"/>
          </a:bodyPr>
          <a:lstStyle/>
          <a:p>
            <a:pPr marL="0" indent="368300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altLang="ru-RU" sz="2200" b="1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368300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достигается в том случае, если цели и задачи </a:t>
            </a:r>
            <a:endParaRPr lang="ru-RU" alt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  здорового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хорошо понятны не только педагогу, но </a:t>
            </a:r>
            <a:endParaRPr lang="ru-RU" alt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  родителям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семья знакома с основным содержанием, задачами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процесса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ОО, а педагоги используют лучший опыт семейного воспитания.</a:t>
            </a:r>
          </a:p>
          <a:p>
            <a:pPr marL="0" indent="368300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alt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8300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 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последовательность работы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 соответствии </a:t>
            </a:r>
            <a:endParaRPr lang="ru-RU" alt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контрольным планом) в течение всего года.</a:t>
            </a:r>
          </a:p>
          <a:p>
            <a:pPr marL="0" indent="368300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alt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8300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каждому ребенку и к каждой семье на </a:t>
            </a:r>
            <a:endParaRPr lang="ru-RU" alt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основе      учета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интересов и способностей.</a:t>
            </a:r>
          </a:p>
          <a:p>
            <a:pPr marL="0" indent="368300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ru-RU" alt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8300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Взаимное </a:t>
            </a:r>
            <a:r>
              <a:rPr lang="ru-RU" alt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 и взаимопонимание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</a:t>
            </a:r>
          </a:p>
          <a:p>
            <a:pPr marL="0" indent="36830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родителей на основе доброжелательной критики</a:t>
            </a:r>
          </a:p>
          <a:p>
            <a:pPr marL="0" indent="36830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самокритики. Укрепление авторитета педагога в</a:t>
            </a:r>
          </a:p>
          <a:p>
            <a:pPr marL="0" indent="36830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семье, а родителей в ОО.</a:t>
            </a:r>
          </a:p>
        </p:txBody>
      </p:sp>
      <p:pic>
        <p:nvPicPr>
          <p:cNvPr id="17414" name="Picture 4" descr="https://img-fotki.yandex.ru/get/5639/134091466.7b/0_b1301_8f085987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643438"/>
            <a:ext cx="16129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136904" cy="9361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cs typeface="Times New Roman" pitchFamily="18" charset="0"/>
              </a:rPr>
              <a:t>Дифференцированный подход 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endParaRPr lang="ru-RU" sz="2800" b="1" dirty="0" smtClean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cs typeface="Times New Roman" pitchFamily="18" charset="0"/>
              </a:rPr>
              <a:t>в работе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ru-RU" sz="2800" b="1" dirty="0" smtClean="0">
                <a:cs typeface="Times New Roman" pitchFamily="18" charset="0"/>
              </a:rPr>
              <a:t> с родителями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18437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30225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 dirty="0" smtClean="0"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просвещение родителей с целью повышения их педагогической культуры – одно из направлений деятельности ОО. Положительные результаты в воспитании детей достигаются при умелом сочетании разных форм сотрудничества, при активном включении в эту работу всех членов коллектива ОО и членов семей воспитанников. К этой деятельности привлекается весь педагогический персонал учреждения, а также специалисты иного профиля (психолог, врач, медсестра,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логопед, руководители кружков и секций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дополнительного образования).</a:t>
            </a:r>
          </a:p>
        </p:txBody>
      </p:sp>
      <p:pic>
        <p:nvPicPr>
          <p:cNvPr id="18438" name="Picture 2" descr="http://img0.liveinternet.ru/images/attach/c/11/115/599/115599608_large__1__16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808538"/>
            <a:ext cx="130492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052736"/>
            <a:ext cx="8322128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4232" y="87046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Формы взаимодействия с семьей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038883">
            <a:off x="2689738" y="2694825"/>
            <a:ext cx="279592" cy="10801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 rot="19836590">
            <a:off x="5934703" y="2707782"/>
            <a:ext cx="274177" cy="106315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41490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40050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Традиционные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400506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Нетрадиционные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96" y="764704"/>
            <a:ext cx="874846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Традиционные формы взаимодействия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66122"/>
              </p:ext>
            </p:extLst>
          </p:nvPr>
        </p:nvGraphicFramePr>
        <p:xfrm>
          <a:off x="323528" y="2132856"/>
          <a:ext cx="828092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03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780" y="620688"/>
            <a:ext cx="853244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Классификация нетрадиционных форм взаимодействия: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264081"/>
              </p:ext>
            </p:extLst>
          </p:nvPr>
        </p:nvGraphicFramePr>
        <p:xfrm>
          <a:off x="242646" y="2060848"/>
          <a:ext cx="8658708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4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640762" cy="511333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ОО и семьи в последнее время попала в разряд самых актуальных. Изменившаяся современная семья (финансовое и социальное расслоение, обилие новейших информационных технологий, более широкие возможности получения образования) заставляет искать новые формы взаимодействия. 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помнить, что ОО (детский сад, школа - только помощник в воспитании ребенка, и потому они не должны перекладывать всю ответственность на педагогов и устраняться от образовательного процесса.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50227"/>
            <a:ext cx="8229600" cy="70609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 smtClean="0"/>
              <a:t>Актуальность проблемы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8460432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Познавательные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формы: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933841"/>
              </p:ext>
            </p:extLst>
          </p:nvPr>
        </p:nvGraphicFramePr>
        <p:xfrm>
          <a:off x="179512" y="2060848"/>
          <a:ext cx="8640960" cy="42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2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748464" cy="36004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Наглядно-информационные формы: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567418"/>
              </p:ext>
            </p:extLst>
          </p:nvPr>
        </p:nvGraphicFramePr>
        <p:xfrm>
          <a:off x="179512" y="1988840"/>
          <a:ext cx="8640960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78" y="692696"/>
            <a:ext cx="8820472" cy="6480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Информационно-аналитические формы: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529751"/>
              </p:ext>
            </p:extLst>
          </p:nvPr>
        </p:nvGraphicFramePr>
        <p:xfrm>
          <a:off x="254757" y="1988840"/>
          <a:ext cx="8538914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1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853244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Досуговые формы: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060286"/>
              </p:ext>
            </p:extLst>
          </p:nvPr>
        </p:nvGraphicFramePr>
        <p:xfrm>
          <a:off x="539552" y="1772816"/>
          <a:ext cx="8280920" cy="42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37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  <a:ln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000000"/>
                </a:solidFill>
              </a:rPr>
              <a:t>Включение родителей в деятельность </a:t>
            </a:r>
            <a:r>
              <a:rPr lang="ru-RU" sz="2800" b="1" smtClean="0">
                <a:solidFill>
                  <a:srgbClr val="000000"/>
                </a:solidFill>
                <a:latin typeface="Arial" charset="0"/>
              </a:rPr>
              <a:t>ОО</a:t>
            </a:r>
            <a:endParaRPr lang="ru-RU" sz="2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9" name="Объект 2"/>
          <p:cNvSpPr>
            <a:spLocks noGrp="1"/>
          </p:cNvSpPr>
          <p:nvPr>
            <p:ph idx="1"/>
          </p:nvPr>
        </p:nvSpPr>
        <p:spPr>
          <a:xfrm>
            <a:off x="457200" y="1214438"/>
            <a:ext cx="8435975" cy="550068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dirty="0" smtClean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Участие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в: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творческих групп, которые активно делятся своим опытом;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современной социально – развивающей среды в группах;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образовательного процесса;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оказании дополнительных услуг;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планировании на всех уровнях (общешкольных планов, взаимодействия  родителей и педагогов внутри параллелей, совместной деятельности детей класса);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собственных курсов, 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планов для работы с 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родителями;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и контроле деятельности ОО.</a:t>
            </a:r>
          </a:p>
        </p:txBody>
      </p:sp>
      <p:pic>
        <p:nvPicPr>
          <p:cNvPr id="21510" name="Picture 2" descr="http://www.do.gendocs.ru/pars_docs/tw_refs/302/301308/301308_html_27e3a5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219700"/>
            <a:ext cx="22320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ln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>Критерии оценки эффективности работы 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</a:rPr>
              <a:t>ОО</a:t>
            </a:r>
            <a:r>
              <a:rPr lang="ru-RU" sz="2400" b="1" dirty="0" smtClean="0">
                <a:solidFill>
                  <a:srgbClr val="000000"/>
                </a:solidFill>
              </a:rPr>
              <a:t> с семьей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22533" name="Содержимое 2"/>
          <p:cNvSpPr>
            <a:spLocks noGrp="1"/>
          </p:cNvSpPr>
          <p:nvPr>
            <p:ph idx="1"/>
          </p:nvPr>
        </p:nvSpPr>
        <p:spPr>
          <a:xfrm>
            <a:off x="323850" y="928688"/>
            <a:ext cx="8569325" cy="5929312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</a:pPr>
            <a:endParaRPr lang="ru-RU" altLang="ru-RU" sz="2200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характера вопросов родителей к воспитателям, руководителю ОО как показатель роста педагогических интересов, знаний о воспитании детей в семье, желание их совершенствовать;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посещаемости родителями мероприятий по педагогическому просвещению, стремление родителей анализировать собственный опыт и опыт других родителей;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психологического климата  в семьях в положительную сторону;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 осознанного отношения к воспитательной деятельности, стремление к пониманию ребенка, анализу своих достижений и ошибок;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мнение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родителей о деятельности ОО</a:t>
            </a:r>
            <a:r>
              <a:rPr lang="ru-RU" altLang="ru-RU" sz="2400" dirty="0" smtClean="0"/>
              <a:t>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dirty="0" smtClean="0"/>
          </a:p>
        </p:txBody>
      </p:sp>
      <p:pic>
        <p:nvPicPr>
          <p:cNvPr id="22534" name="Picture 2" descr="http://www.vesti.vn.ua/_nw/12/70502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429250"/>
            <a:ext cx="18716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9807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251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функции семьи и ДОУ различны, но для всестороннего развития личности ребёнка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их взаимодействие.</a:t>
            </a:r>
          </a:p>
          <a:p>
            <a:endParaRPr lang="ru-RU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условием преемственности является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доверительного делового контакта</a:t>
            </a:r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семьей и детским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садом.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разнообразных форм работы переводит родителей  из «зрителей» и 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«наблюдателей» в активных  участников 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 образовательного и воспитательного процесса 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358063" cy="37444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6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БЛАГОДАРИМ  ВАС ЗА  ВНИМАНИЕ</a:t>
            </a:r>
            <a:endParaRPr lang="ru-RU" sz="6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01091" cy="4046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63093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5" y="620713"/>
            <a:ext cx="8640763" cy="46799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 не эстафета, которую передаёт семья в руки педагогов детского сада. Здесь важен не принцип параллельности, а принцип взаимопроникновения двух социальных институтов… Тенденция, направленная на укрепление семьи,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воспитание в пользу семейного»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900" b="1" i="1" dirty="0"/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(Концепция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воспитания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2" descr="http://xn--h1aazeq.xn--d1acj3b/images/sem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52975"/>
            <a:ext cx="266382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531" y="980728"/>
            <a:ext cx="8424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детский сад – два важных института социализации   детей. Воспитательные функции их различны, но для всестороннего развития личности ребёнка необходимо их взаимодействие. 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                                        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787" y="2450713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школа растущего человека – семья.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– целый мир для ребенка, здесь он учится любить, терпеть, радоваться, сочувствовать. В условиях семьи складывается присущий только ей эмоционально-нравственный опыт: убеждения и идеалы, оценки и ценностные ориентации, отношение к окружающим людям и деятельности.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в воспитании ребенка, принадлежит семье.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895711"/>
            <a:ext cx="82809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детском саду малыш получает свои первые знания, приобретает навыки общения с другими детьми и взрослыми, учится организовывать собственную деятельность.</a:t>
            </a:r>
            <a:b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Взаимодействие ДОУ с семьей – это объединение общих целей, интересов и деятельности в плане развития гармоничного и здорового ребенка.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7772400" cy="694978"/>
          </a:xfrm>
          <a:ln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Понятие «Взаимодействие»</a:t>
            </a:r>
            <a:endParaRPr lang="ru-RU" sz="3600" dirty="0" smtClean="0"/>
          </a:p>
        </p:txBody>
      </p:sp>
      <p:sp>
        <p:nvSpPr>
          <p:cNvPr id="7173" name="Прямоугольник 3"/>
          <p:cNvSpPr>
            <a:spLocks noChangeArrowheads="1"/>
          </p:cNvSpPr>
          <p:nvPr/>
        </p:nvSpPr>
        <p:spPr bwMode="auto">
          <a:xfrm>
            <a:off x="215900" y="1196975"/>
            <a:ext cx="8567738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575"/>
              </a:spcBef>
              <a:buFont typeface="Wingdings" panose="05000000000000000000" pitchFamily="2" charset="2"/>
              <a:buChar char="Ø"/>
            </a:pPr>
            <a:endParaRPr lang="ru-RU" altLang="ru-RU" sz="2400" i="1" u="sng" dirty="0">
              <a:latin typeface="Calibri" panose="020F0502020204030204" pitchFamily="34" charset="0"/>
            </a:endParaRPr>
          </a:p>
          <a:p>
            <a:pPr algn="just" eaLnBrk="1" hangingPunct="1">
              <a:spcBef>
                <a:spcPts val="575"/>
              </a:spcBef>
              <a:buFont typeface="Wingdings 2" panose="05020102010507070707" pitchFamily="18" charset="2"/>
              <a:buChar char="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 совместной деятельности (Х. И.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Лийметс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 eaLnBrk="1" hangingPunct="1">
              <a:spcBef>
                <a:spcPts val="575"/>
              </a:spcBef>
              <a:buFont typeface="Wingdings 2" panose="05020102010507070707" pitchFamily="18" charset="2"/>
              <a:buChar char="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  организации деятельности (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А.С.Самусевич</a:t>
            </a:r>
            <a:r>
              <a:rPr lang="ru-RU" alt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),</a:t>
            </a:r>
          </a:p>
          <a:p>
            <a:pPr algn="just" eaLnBrk="1" hangingPunct="1">
              <a:spcBef>
                <a:spcPts val="575"/>
              </a:spcBef>
              <a:buFont typeface="Wingdings 2" panose="05020102010507070707" pitchFamily="18" charset="2"/>
              <a:buChar char="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рассматриваться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575"/>
              </a:spcBef>
              <a:buFont typeface="Wingdings 2" panose="05020102010507070707" pitchFamily="18" charset="2"/>
              <a:buChar char="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тип отношений субъектов; </a:t>
            </a:r>
          </a:p>
          <a:p>
            <a:pPr algn="just" eaLnBrk="1" hangingPunct="1">
              <a:spcBef>
                <a:spcPts val="575"/>
              </a:spcBef>
              <a:buFont typeface="Wingdings 2" panose="05020102010507070707" pitchFamily="18" charset="2"/>
              <a:buChar char="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процесс  совместной деятельности и личностного обмена между субъектами и постоянно  развивающийся  в  пространстве и времени (Н.Ф.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Радионова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</a:p>
          <a:p>
            <a:pPr algn="just" eaLnBrk="1" hangingPunct="1">
              <a:spcBef>
                <a:spcPts val="575"/>
              </a:spcBef>
              <a:buFont typeface="Wingdings 2" panose="05020102010507070707" pitchFamily="18" charset="2"/>
              <a:buChar char=""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575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    как процесс характеризуют совокупная деятельность, информационная связь, взаимовлияние, взаимоотношения и взаимопонимание.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29600" cy="706090"/>
          </a:xfrm>
          <a:ln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0000"/>
                </a:solidFill>
              </a:rPr>
              <a:t>Семья и </a:t>
            </a:r>
            <a:r>
              <a:rPr lang="ru-RU" sz="3200" b="1" dirty="0" smtClean="0">
                <a:solidFill>
                  <a:srgbClr val="000000"/>
                </a:solidFill>
                <a:latin typeface="Arial" charset="0"/>
              </a:rPr>
              <a:t>образовательная организация</a:t>
            </a:r>
          </a:p>
        </p:txBody>
      </p:sp>
      <p:sp>
        <p:nvSpPr>
          <p:cNvPr id="8197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3816350"/>
          </a:xfrm>
        </p:spPr>
        <p:txBody>
          <a:bodyPr>
            <a:normAutofit/>
          </a:bodyPr>
          <a:lstStyle/>
          <a:p>
            <a:pPr marL="0" indent="363538" algn="just" eaLnBrk="1" hangingPunct="1">
              <a:buFont typeface="Arial" panose="020B0604020202020204" pitchFamily="34" charset="0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3538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образовательная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принципом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это облегчает непрерывность воспитания и обучения детей.</a:t>
            </a:r>
          </a:p>
          <a:p>
            <a:pPr marL="0" indent="363538" algn="just" eaLnBrk="1" hangingPunct="1">
              <a:buFont typeface="Arial" panose="020B0604020202020204" pitchFamily="34" charset="0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3538" algn="just" eaLnBrk="1" hangingPunct="1">
              <a:buFont typeface="Arial" panose="020B0604020202020204" pitchFamily="34" charset="0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3538" algn="just" eaLnBrk="1" hangingPunct="1"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Важен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взаимопроникновения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принцип параллельности. Важнейшим условием преемственности является установление доверительного делового контакта между семьей и детским садом, в ходе которого корректируется воспитательная позиция родителей и педагогов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8" name="Picture 2" descr="http://yagodka174.ru/filestore/uploaded/1_m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894263"/>
            <a:ext cx="25908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1143000"/>
          </a:xfrm>
          <a:ln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0000"/>
                </a:solidFill>
              </a:rPr>
              <a:t>Причины отсутствия взаимодействия</a:t>
            </a:r>
            <a:br>
              <a:rPr lang="ru-RU" sz="2800" b="1" dirty="0" smtClean="0">
                <a:solidFill>
                  <a:srgbClr val="000000"/>
                </a:solidFill>
              </a:rPr>
            </a:b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</a:rPr>
              <a:t>ОО</a:t>
            </a:r>
            <a:r>
              <a:rPr lang="ru-RU" sz="2800" b="1" dirty="0" smtClean="0">
                <a:solidFill>
                  <a:srgbClr val="000000"/>
                </a:solidFill>
              </a:rPr>
              <a:t> с семьей (со стороны педагога)</a:t>
            </a:r>
          </a:p>
        </p:txBody>
      </p:sp>
      <p:sp>
        <p:nvSpPr>
          <p:cNvPr id="9221" name="Объект 2"/>
          <p:cNvSpPr>
            <a:spLocks noGrp="1"/>
          </p:cNvSpPr>
          <p:nvPr>
            <p:ph idx="1"/>
          </p:nvPr>
        </p:nvSpPr>
        <p:spPr>
          <a:xfrm>
            <a:off x="323850" y="1773238"/>
            <a:ext cx="8424863" cy="35274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специфики семейного воспитания;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и анализировать уровень педагогической культуры родителей и особенности воспитания  детей;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планировать совместную работу с детьми и родителями. У отдельных, особенно молодых, воспитателей недостаточно развиты коммуникативные умения</a:t>
            </a:r>
            <a:r>
              <a:rPr lang="ru-RU" altLang="ru-RU" sz="2800" dirty="0" smtClean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ru-RU" altLang="ru-RU" sz="2800" dirty="0" smtClean="0"/>
          </a:p>
        </p:txBody>
      </p:sp>
      <p:pic>
        <p:nvPicPr>
          <p:cNvPr id="9222" name="Picture 2" descr="http://rylik.ru/uploads/posts/2013-11/1384961297_nzecwio4yqr6a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786313"/>
            <a:ext cx="20161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93" y="188640"/>
            <a:ext cx="8229600" cy="1016149"/>
          </a:xfrm>
          <a:ln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Причины отсутствия взаимодействия </a:t>
            </a:r>
            <a:r>
              <a:rPr lang="ru-RU" sz="2800" b="1" dirty="0"/>
              <a:t>семьи </a:t>
            </a:r>
            <a:br>
              <a:rPr lang="ru-RU" sz="2800" b="1" dirty="0"/>
            </a:br>
            <a:r>
              <a:rPr lang="ru-RU" sz="2800" b="1" dirty="0"/>
              <a:t>и детского </a:t>
            </a:r>
            <a:r>
              <a:rPr lang="ru-RU" sz="2800" b="1" dirty="0" smtClean="0"/>
              <a:t>сада (со стороны родителей)</a:t>
            </a:r>
            <a:endParaRPr lang="ru-RU" sz="2800" dirty="0"/>
          </a:p>
        </p:txBody>
      </p:sp>
      <p:sp>
        <p:nvSpPr>
          <p:cNvPr id="10245" name="Объект 2"/>
          <p:cNvSpPr>
            <a:spLocks noGrp="1"/>
          </p:cNvSpPr>
          <p:nvPr>
            <p:ph idx="1"/>
          </p:nvPr>
        </p:nvSpPr>
        <p:spPr>
          <a:xfrm>
            <a:off x="395288" y="1420813"/>
            <a:ext cx="8291512" cy="4705350"/>
          </a:xfrm>
        </p:spPr>
        <p:txBody>
          <a:bodyPr/>
          <a:lstStyle/>
          <a:p>
            <a:pPr algn="just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пассивность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безразличное отношение к своему ребенку;</a:t>
            </a:r>
          </a:p>
          <a:p>
            <a:pPr algn="just" eaLnBrk="1" hangingPunct="1"/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чрезмерная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родителей;</a:t>
            </a:r>
          </a:p>
          <a:p>
            <a:pPr algn="just" eaLnBrk="1" hangingPunct="1"/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недоверие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педагогам, нежелание идти на контакт;</a:t>
            </a:r>
          </a:p>
          <a:p>
            <a:pPr algn="just" eaLnBrk="1" hangingPunct="1"/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информации, идущей от воспитателя;</a:t>
            </a:r>
          </a:p>
          <a:p>
            <a:pPr algn="just" eaLnBrk="1" hangingPunct="1"/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у воспитателей для полноценного взаимодействия с семьей;</a:t>
            </a:r>
          </a:p>
          <a:p>
            <a:pPr algn="just" eaLnBrk="1" hangingPunct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…</a:t>
            </a:r>
          </a:p>
          <a:p>
            <a:pPr algn="just" eaLnBrk="1" hangingPunct="1"/>
            <a:endParaRPr lang="ru-RU" altLang="ru-RU" sz="2400" dirty="0" smtClean="0"/>
          </a:p>
        </p:txBody>
      </p:sp>
      <p:sp>
        <p:nvSpPr>
          <p:cNvPr id="10246" name="Заголовок 1"/>
          <p:cNvSpPr txBox="1">
            <a:spLocks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80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47" name="Picture 2" descr="http://podsnezhniksad.ucoz.com/semja_k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941168"/>
            <a:ext cx="1987550" cy="188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8607425" cy="922337"/>
          </a:xfrm>
          <a:ln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/>
              <a:t>Условная </a:t>
            </a:r>
            <a:r>
              <a:rPr lang="ru-RU" sz="2800" b="1" dirty="0" smtClean="0"/>
              <a:t>классификация </a:t>
            </a:r>
            <a:r>
              <a:rPr lang="ru-RU" sz="2800" b="1" dirty="0"/>
              <a:t>современных родителей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50165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родители, очень занятые на работе, которым детский сад просто жизненно необходим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ожидают от детского сада: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присмотр и    уход за ребенком;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развитие;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воспитание;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интересного досуга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педагога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организовать, так называемые, «домашние задания», заранее объявлять о намеченных мероприятиях (например, о веселых стартах или субботнике)</a:t>
            </a:r>
          </a:p>
        </p:txBody>
      </p:sp>
      <p:pic>
        <p:nvPicPr>
          <p:cNvPr id="4" name="Рисунок 3" descr="d5f9bbe6c979f04c3fba1c78321979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428868"/>
            <a:ext cx="3214710" cy="194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5" y="285750"/>
            <a:ext cx="8429625" cy="6215063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6" descr="8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8" y="2512453"/>
            <a:ext cx="1724025" cy="196215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389</TotalTime>
  <Words>1466</Words>
  <Application>Microsoft Office PowerPoint</Application>
  <PresentationFormat>Экран (4:3)</PresentationFormat>
  <Paragraphs>246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Monotype Corsiva</vt:lpstr>
      <vt:lpstr>Times New Roman</vt:lpstr>
      <vt:lpstr>Trebuchet MS</vt:lpstr>
      <vt:lpstr>Wingdings</vt:lpstr>
      <vt:lpstr>Wingdings 2</vt:lpstr>
      <vt:lpstr>Wingdings 3</vt:lpstr>
      <vt:lpstr>Грань</vt:lpstr>
      <vt:lpstr> «Успешный опыт взаимодействия с семьями воспитанников» </vt:lpstr>
      <vt:lpstr>Презентация PowerPoint</vt:lpstr>
      <vt:lpstr>Презентация PowerPoint</vt:lpstr>
      <vt:lpstr>Презентация PowerPoint</vt:lpstr>
      <vt:lpstr>Понятие «Взаимодействие»</vt:lpstr>
      <vt:lpstr>Семья и образовательная организация</vt:lpstr>
      <vt:lpstr>Причины отсутствия взаимодействия  ОО с семьей (со стороны педагога)</vt:lpstr>
      <vt:lpstr>Причины отсутствия взаимодействия семьи  и детского сада (со стороны родителей)</vt:lpstr>
      <vt:lpstr>Условная классификация современных родителей</vt:lpstr>
      <vt:lpstr>Презентация PowerPoint</vt:lpstr>
      <vt:lpstr>Презентация PowerPoint</vt:lpstr>
      <vt:lpstr>Презентация PowerPoint</vt:lpstr>
      <vt:lpstr>Основные задачи работы педагога:</vt:lpstr>
      <vt:lpstr>Принципы работы по взаимодействию ОО с семьёй </vt:lpstr>
      <vt:lpstr>Презентация PowerPoint</vt:lpstr>
      <vt:lpstr>Презентация PowerPoint</vt:lpstr>
      <vt:lpstr>Презентация PowerPoint</vt:lpstr>
      <vt:lpstr>Традиционные формы взаимодействия:</vt:lpstr>
      <vt:lpstr>Классификация нетрадиционных форм взаимодействия:</vt:lpstr>
      <vt:lpstr>Познавательные формы:</vt:lpstr>
      <vt:lpstr> Наглядно-информационные формы:</vt:lpstr>
      <vt:lpstr>Информационно-аналитические формы:</vt:lpstr>
      <vt:lpstr>Досуговые формы:</vt:lpstr>
      <vt:lpstr>Включение родителей в деятельность ОО</vt:lpstr>
      <vt:lpstr>Критерии оценки эффективности работы ОО с семьей</vt:lpstr>
      <vt:lpstr>Заключение:</vt:lpstr>
      <vt:lpstr> БЛАГОДАРИМ  ВАС ЗА 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Fora</dc:creator>
  <cp:lastModifiedBy>Даниил</cp:lastModifiedBy>
  <cp:revision>35</cp:revision>
  <dcterms:created xsi:type="dcterms:W3CDTF">2015-04-29T14:32:20Z</dcterms:created>
  <dcterms:modified xsi:type="dcterms:W3CDTF">2022-03-12T13:26:48Z</dcterms:modified>
</cp:coreProperties>
</file>