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463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970"/>
            <a:ext cx="9144000" cy="657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Муниципальное автономное дошкольное образовательное учреждение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муниципального образования «город Бугуруслан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«Детский сад комбинированного вида № 21»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Презентация 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 образовательной деятельности детей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    Тема: «В гости к сказке Гуси- Лебеди»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    образовательная область: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    «Речевое»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    возрастная группа: старшая  (5-6 года)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b="1" cap="all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b="1" cap="all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sz="1400" b="1" cap="all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Разработала: Сачкова О.В.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воспитатель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высшей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квалификационной категории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                             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                                              </a:t>
            </a:r>
          </a:p>
          <a:p>
            <a:pPr lvl="0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                                                     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Бугуруслан -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2022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912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40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359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8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436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588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111</cp:lastModifiedBy>
  <cp:revision>5</cp:revision>
  <dcterms:created xsi:type="dcterms:W3CDTF">2018-03-03T12:52:06Z</dcterms:created>
  <dcterms:modified xsi:type="dcterms:W3CDTF">2022-03-13T15:10:24Z</dcterms:modified>
</cp:coreProperties>
</file>