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«Бизиборд как средство развития детей раннего возраста»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/>
              <a:t>Авторы :</a:t>
            </a:r>
          </a:p>
          <a:p>
            <a:pPr algn="r"/>
            <a:r>
              <a:rPr lang="ru-RU" dirty="0" smtClean="0"/>
              <a:t>Белалова В.А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02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Ребёнок, играя, экспериментирует, пытается установить причинно-следственные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етский сад\2021 год\Бизиборд МОЙ\IMG_20211121_165513_resized_20211215_1012026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1864188"/>
            <a:ext cx="3196481" cy="426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D:\детский сад\2021 год\Бизиборд МОЙ\IMG_20211122_093051_resized_20211215_1012085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1853108"/>
            <a:ext cx="3204791" cy="4273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24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2021 год\Бизиборд МОЙ\IMG_20211121_165926_resized_20211215_101159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073"/>
            <a:ext cx="2580687" cy="300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D:\детский сад\2021 год\Бизиборд МОЙ\IMG_20211121_165820_resized_20211215_101204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13" y="3431632"/>
            <a:ext cx="2386642" cy="3182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D:\детский сад\2021 год\Бизиборд МОЙ\IMG_20211121_165905_resized_20211215_101159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7" y="3590550"/>
            <a:ext cx="2267454" cy="302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3" name="Picture 5" descr="D:\детский сад\2021 год\Бизиборд МОЙ\IMG_20211121_165637_resized_20211215_101158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8539"/>
            <a:ext cx="2219115" cy="2958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етский сад\2021 год\Бизиборд МОЙ\IMG_20211121_165742_resized_20211215_1011574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2710678" cy="3614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50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740352" cy="94308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помощью основного вида деятельности – игры, ребенок познает и развивается. 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2320" y="4653136"/>
            <a:ext cx="320080" cy="37606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074" name="Picture 2" descr="D:\детский сад\2021 год\Бизиборд МОЙ\IMG_20211122_093100_resized_20211215_101206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761656" cy="368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Рисунок 4" descr="https://documents.infourok.ru/267a868c-e683-4920-abad-561dc304059f/0/image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738919" cy="343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Закир\Desktop\изображение_viber_2022-02-23_22-03-16-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555693" cy="3402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73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Детей учит то, что их окружает». </a:t>
            </a:r>
            <a:r>
              <a:rPr lang="ru-RU" dirty="0" smtClean="0"/>
              <a:t>     Мария </a:t>
            </a:r>
            <a:r>
              <a:rPr lang="ru-RU" dirty="0" err="1"/>
              <a:t>Монтессори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s://documents.infourok.ru/267a868c-e683-4920-abad-561dc304059f/0/image00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49503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Пользователь\Desktop\Валентины\IMG_20211122_093051_resized_20211215_1012085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952328" cy="3936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46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60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ребёнка раннего возраста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мышления предметно-действенный. Это значит, что все мыслительные задачи ребёнок решает руками, а не в уме.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пальцы, ладошки ребёнка – главные органы, приводящие в движение его механизм мыслительной деятельности. Ребёнок, совершая действия с игрушками и предметами, получает новую информацию.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 Именно поэтому сегодня такое разнообразие всевозможных игрушек, кубиков и конструкторов. В настоящее время большой популярностью пользуются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хороши тем, что их можно сделать своими руками из разных материалов, учитывая  возраст ребёнка и его предпочтения. Что же такое бизиборд?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     Бизиборд –  это умная игрушка, которая познакомит ребенка с бытовыми предметами-мелочами и отвлечет от настоящих «опасностей». Дословно «бизиборд» можно перевести как «доска, чтобы занять малыша</a:t>
            </a:r>
            <a:r>
              <a:rPr lang="ru-RU" sz="2400" dirty="0"/>
              <a:t>».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33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57549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дать возможность ребенку познавать мир через тактильное восприятие.                                                                                         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Здачи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*развивать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мелкую моторику рук, логику и мышление;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*способствовать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изучению различных цветов;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*формировать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причинно-следственные связи;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*развивать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самостоятельность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активность;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*способствовать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произвольности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(умение играть по правилам и выполнять инструкции).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C:\Users\User\Desktop\фото бизиборда\20211015_105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2104" y="3813112"/>
            <a:ext cx="3072893" cy="23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Бизиборд в виде настенной доски</a:t>
            </a:r>
            <a:endParaRPr lang="ru-RU" dirty="0"/>
          </a:p>
        </p:txBody>
      </p:sp>
      <p:pic>
        <p:nvPicPr>
          <p:cNvPr id="4" name="Picture 3" descr="C:\Users\User\Desktop\фото бизиборда\20211015_095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0166" y="2116689"/>
            <a:ext cx="4875999" cy="3600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Объект 4" descr="https://documents.infourok.ru/267a868c-e683-4920-abad-561dc304059f/0/image00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4847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0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Учимся играя устанавливать причинно-следственные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79712" y="2996952"/>
            <a:ext cx="1440160" cy="3129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esktop\фото бизиборда\20211015_11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042" y="2264872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3303"/>
            <a:ext cx="3384376" cy="4516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04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Огромный плюс такой игрушки в том, что бизиборд может быть изготовлен из подручных материалов и надолго заинтересовать малыша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Валентины\изображение_viber_2022-02-23_22-03-17-4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806503" cy="3806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Пользователь\Desktop\Валентины\изображение_viber_2022-02-23_22-03-15-4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25273" cy="200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26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6 </a:t>
            </a:r>
            <a:r>
              <a:rPr lang="ru-RU" sz="2800" b="1" dirty="0"/>
              <a:t>слайд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619672" y="3429000"/>
            <a:ext cx="864096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 flipV="1">
            <a:off x="6084168" y="3356991"/>
            <a:ext cx="1296144" cy="576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Валентины\изображение_viber_2022-02-23_22-03-15-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4137323" cy="4137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Пользователь\Desktop\Валентины\изображение_viber_2022-02-23_22-03-16-7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63" y="1859056"/>
            <a:ext cx="3060986" cy="407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45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Предложенные вашему вниманию бизиборды являются универсальными помощниками для воспитателя</a:t>
            </a:r>
            <a:endParaRPr lang="ru-RU" sz="3200" dirty="0"/>
          </a:p>
        </p:txBody>
      </p:sp>
      <p:pic>
        <p:nvPicPr>
          <p:cNvPr id="4098" name="Picture 2" descr="C:\Users\Пользователь\Desktop\Валентины\изображение_viber_2022-02-23_22-02-47-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55278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C:\Users\Пользователь\Desktop\Валентины\изображение_viber_2022-02-23_22-03-14-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97" y="2636912"/>
            <a:ext cx="4006752" cy="400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6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</TotalTime>
  <Words>93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«Бизиборд как средство развития детей раннего возраста» </vt:lpstr>
      <vt:lpstr> «Детей учит то, что их окружает».      Мария Монтессори </vt:lpstr>
      <vt:lpstr>У ребёнка раннего возраста вид мышления предметно-действенный. Это значит, что все мыслительные задачи ребёнок решает руками, а не в уме.  Рука, пальцы, ладошки ребёнка – главные органы, приводящие в движение его механизм мыслительной деятельности. Ребёнок, совершая действия с игрушками и предметами, получает новую информацию.      Именно поэтому сегодня такое разнообразие всевозможных игрушек, кубиков и конструкторов. В настоящее время большой популярностью пользуются бизиборды, которые хороши тем, что их можно сделать своими руками из разных материалов, учитывая  возраст ребёнка и его предпочтения. Что же такое бизиборд?              Бизиборд –  это умная игрушка, которая познакомит ребенка с бытовыми предметами-мелочами и отвлечет от настоящих «опасностей». Дословно «бизиборд» можно перевести как «доска, чтобы занять малыша». </vt:lpstr>
      <vt:lpstr>Главная задача бизиборда – дать возможность ребенку познавать мир через тактильное восприятие.                                                                                         Здачи: *развивать мелкую моторику рук, логику и мышление; *способствовать изучению различных цветов; *формировать причинно-следственные связи; *развивать самостоятельность и  познавательную активность; *способствовать развитию произвольности (умение играть по правилам и выполнять инструкции). </vt:lpstr>
      <vt:lpstr>Бизиборд в виде настенной доски</vt:lpstr>
      <vt:lpstr>Учимся играя устанавливать причинно-следственные связи</vt:lpstr>
      <vt:lpstr>Огромный плюс такой игрушки в том, что бизиборд может быть изготовлен из подручных материалов и надолго заинтересовать малыша</vt:lpstr>
      <vt:lpstr>6 слайд</vt:lpstr>
      <vt:lpstr>Предложенные вашему вниманию бизиборды являются универсальными помощниками для воспитателя</vt:lpstr>
      <vt:lpstr>Ребёнок, играя, экспериментирует, пытается установить причинно-следственные связи. </vt:lpstr>
      <vt:lpstr>Презентация PowerPoint</vt:lpstr>
      <vt:lpstr>С помощью основного вида деятельности – игры, ребенок познает и развивается.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12</cp:revision>
  <dcterms:created xsi:type="dcterms:W3CDTF">2022-04-25T14:39:03Z</dcterms:created>
  <dcterms:modified xsi:type="dcterms:W3CDTF">2022-10-18T12:12:14Z</dcterms:modified>
</cp:coreProperties>
</file>