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62" r:id="rId5"/>
    <p:sldId id="260" r:id="rId6"/>
    <p:sldId id="261" r:id="rId7"/>
    <p:sldId id="259" r:id="rId8"/>
    <p:sldId id="258" r:id="rId9"/>
    <p:sldId id="265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980728"/>
            <a:ext cx="78488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(наглядное сопровождение) </a:t>
            </a:r>
          </a:p>
          <a:p>
            <a:pPr algn="ctr"/>
            <a:r>
              <a:rPr lang="ru-RU" sz="24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 непосредственно образовательной деятельности </a:t>
            </a:r>
          </a:p>
          <a:p>
            <a:pPr algn="ctr"/>
            <a:r>
              <a:rPr lang="ru-RU" sz="24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художественно-эстетическому развитию (музыке) </a:t>
            </a:r>
            <a:endParaRPr lang="ru-RU" sz="2400" b="1" dirty="0" smtClean="0">
              <a:effectLst>
                <a:glow rad="101600">
                  <a:schemeClr val="bg1">
                    <a:alpha val="6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группе общеразвивающей направленности </a:t>
            </a:r>
            <a:endParaRPr lang="ru-RU" sz="2400" b="1" dirty="0" smtClean="0">
              <a:effectLst>
                <a:glow rad="101600">
                  <a:schemeClr val="bg1">
                    <a:alpha val="6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детей 6 – 7 лет на тему </a:t>
            </a:r>
            <a:endParaRPr lang="ru-RU" sz="2400" b="1" dirty="0" smtClean="0">
              <a:effectLst>
                <a:glow rad="101600">
                  <a:schemeClr val="bg1">
                    <a:alpha val="6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Музыкальный фольклор</a:t>
            </a:r>
            <a:r>
              <a:rPr lang="ru-RU" sz="24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48064" y="4581128"/>
            <a:ext cx="37444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Иванова Ирина Вадимовна, музыкальный руководитель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МБДОУ «Детский сад комбинированного вида № 120» (Курская области, г. Курск)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8387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sun9-66.userapi.com/impg/liGFk4UHDHrfO_DZpgw7KaImWx_YHCiXFwcquw/JZnTJyLapeQ.jpg?size=770x562&amp;quality=95&amp;sign=d5fc570730144bdabc479b88b8123d9e&amp;c_uniq_tag=EAeaN8FKbFG3ZlJmNpP6TYSrLtyXaSimCQkvi1ZZ6DY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7744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amovar74.ru/upload/iblock/61f/61f8dee1dec6a9acea6e008feddd6260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5" r="2121"/>
          <a:stretch/>
        </p:blipFill>
        <p:spPr bwMode="auto">
          <a:xfrm>
            <a:off x="0" y="0"/>
            <a:ext cx="9144000" cy="6858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9797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dn2.static1-sima-land.com/items/1393999/1/700-nw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99" b="9251"/>
          <a:stretch/>
        </p:blipFill>
        <p:spPr bwMode="auto">
          <a:xfrm>
            <a:off x="-33714" y="0"/>
            <a:ext cx="91777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6236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www.igrushka24.ru/upload/iblock/ddc/ddca593108a15425e3cb8e1e492ad752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" t="20427" r="1823" b="12208"/>
          <a:stretch/>
        </p:blipFill>
        <p:spPr bwMode="auto">
          <a:xfrm>
            <a:off x="-1" y="0"/>
            <a:ext cx="916011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6521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schci.ru/sites/default/files/folklor/rojok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" r="1363"/>
          <a:stretch/>
        </p:blipFill>
        <p:spPr bwMode="auto">
          <a:xfrm>
            <a:off x="17124" y="0"/>
            <a:ext cx="916516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814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sun9-36.userapi.com/impg/p333cYv_MK4HydLaJKE1303WER0aPfAfQYlcBg/JDJNG4EE77o.jpg?size=1024x683&amp;quality=95&amp;sign=358d5a0b7ed03796833b8bc1e1419db7&amp;c_uniq_tag=lp734k0n95XgsD8S28oPnWaulLfTtE6EcfnBoPA4uvk&amp;type=alb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5"/>
          <a:stretch/>
        </p:blipFill>
        <p:spPr bwMode="auto">
          <a:xfrm>
            <a:off x="0" y="10018"/>
            <a:ext cx="9144000" cy="6847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2398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img-cdn.tinkoffjournal.ru/image3_balalayki.4xapetlv2whr.jpg?from=https://img-cdn.tinkoffjournal.ru/image3_balalayki.4xapetlv2wh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40"/>
          <a:stretch/>
        </p:blipFill>
        <p:spPr bwMode="auto">
          <a:xfrm>
            <a:off x="-12188" y="-1"/>
            <a:ext cx="9156188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0148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konspekta.net/poisk-ruru/baza21/5042566712513.files/image01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6" t="9901" r="10441" b="1406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3298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upload.wikimedia.org/wikipedia/commons/6/62/%D0%92%D0%B5%D0%BB%D0%B8%D0%BA%D0%BE%D1%80%D1%83%D1%81%D1%81%D0%BA%D0%B8%D0%B9_%D0%BE%D1%80%D0%BA%D0%B5%D1%81%D1%82%D1%80_%D0%BE%D0%B1%D1%89%D0%B5%D1%81%D1%82%D0%B2%D0%B0_%D0%9C%D0%B0%D1%8F%D0%BA%2C_19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4072854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</TotalTime>
  <Words>56</Words>
  <Application>Microsoft Office PowerPoint</Application>
  <PresentationFormat>Экран (4:3)</PresentationFormat>
  <Paragraphs>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</cp:revision>
  <dcterms:created xsi:type="dcterms:W3CDTF">2023-03-30T07:16:26Z</dcterms:created>
  <dcterms:modified xsi:type="dcterms:W3CDTF">2023-03-30T08:02:22Z</dcterms:modified>
</cp:coreProperties>
</file>