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9" r:id="rId11"/>
    <p:sldId id="288" r:id="rId12"/>
    <p:sldId id="290" r:id="rId13"/>
    <p:sldId id="291" r:id="rId14"/>
    <p:sldId id="29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7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3445574"/>
            <a:ext cx="7632848" cy="2489091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4400" b="1" dirty="0" smtClean="0">
                <a:latin typeface="Calibri" pitchFamily="34" charset="0"/>
                <a:cs typeface="Calibri" pitchFamily="34" charset="0"/>
              </a:rPr>
              <a:t>ТИКО-проект </a:t>
            </a:r>
          </a:p>
          <a:p>
            <a:pPr algn="ctr"/>
            <a:r>
              <a:rPr lang="ru-RU" sz="14400" b="1" dirty="0" smtClean="0">
                <a:latin typeface="Calibri" pitchFamily="34" charset="0"/>
                <a:cs typeface="Calibri" pitchFamily="34" charset="0"/>
              </a:rPr>
              <a:t>«Зимние Олимпийские игры 2022»</a:t>
            </a:r>
          </a:p>
          <a:p>
            <a:pPr algn="ctr"/>
            <a:r>
              <a:rPr lang="ru-RU" sz="14400" b="1" dirty="0" smtClean="0">
                <a:latin typeface="Calibri" pitchFamily="34" charset="0"/>
                <a:cs typeface="Calibri" pitchFamily="34" charset="0"/>
              </a:rPr>
              <a:t>с детьми  ОВЗ 5-7 лет</a:t>
            </a:r>
            <a:endParaRPr lang="ru-RU" sz="7200" b="1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</a:t>
            </a:r>
            <a:r>
              <a:rPr lang="ru-RU" sz="67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Гаркунова</a:t>
            </a:r>
            <a:r>
              <a:rPr lang="ru-RU" sz="6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Н.Л</a:t>
            </a:r>
            <a:r>
              <a:rPr lang="ru-RU" sz="6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., воспитатель</a:t>
            </a:r>
            <a:r>
              <a:rPr lang="en-US" sz="6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67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 </a:t>
            </a:r>
            <a:r>
              <a:rPr lang="ru-RU" sz="67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в.категории</a:t>
            </a:r>
            <a:r>
              <a:rPr lang="ru-RU" sz="6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algn="r"/>
            <a:r>
              <a:rPr lang="ru-RU" sz="6700" b="1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Гаркунова</a:t>
            </a:r>
            <a:r>
              <a:rPr lang="ru-RU" sz="67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6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Е.Г</a:t>
            </a:r>
            <a:r>
              <a:rPr lang="ru-RU" sz="6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 </a:t>
            </a:r>
            <a:r>
              <a:rPr lang="ru-RU" sz="6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67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воспитатель</a:t>
            </a:r>
            <a:r>
              <a:rPr lang="en-US" sz="67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I </a:t>
            </a:r>
            <a:r>
              <a:rPr lang="ru-RU" sz="6700" b="1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кв.категории</a:t>
            </a:r>
            <a:r>
              <a:rPr lang="ru-RU" altLang="ru-RU" sz="6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algn="r"/>
            <a:r>
              <a:rPr lang="ru-RU" altLang="ru-RU" sz="67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</a:t>
            </a:r>
            <a:r>
              <a:rPr lang="ru-RU" altLang="ru-RU" sz="6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детский сад  </a:t>
            </a:r>
            <a:r>
              <a:rPr lang="ru-RU" altLang="ru-RU" sz="67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№</a:t>
            </a:r>
            <a:r>
              <a:rPr lang="ru-RU" altLang="ru-RU" sz="67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7«Лесная  </a:t>
            </a:r>
            <a:r>
              <a:rPr lang="ru-RU" altLang="ru-RU" sz="67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сказка»</a:t>
            </a:r>
            <a:endParaRPr lang="ru-RU" sz="67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ua.news/wp-content/uploads/2021/07/skysports-olympic-rings-olympic-games_53425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4972"/>
            <a:ext cx="4641069" cy="261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27584" y="188641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200" b="1" dirty="0">
                <a:solidFill>
                  <a:srgbClr val="00206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МУНИЦИПАЛЬНОЕ АВТОНОМНОЕ ДОШКОЛЬНОЕ ОБРАЗОВАТЕЛЬНОЕ УЧРЕЖДЕНИЕ</a:t>
            </a:r>
            <a:br>
              <a:rPr lang="ru-RU" altLang="ru-RU" sz="1200" b="1" dirty="0">
                <a:solidFill>
                  <a:srgbClr val="00206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</a:br>
            <a:r>
              <a:rPr lang="ru-RU" altLang="ru-RU" sz="1200" b="1" dirty="0">
                <a:solidFill>
                  <a:srgbClr val="00206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 НОВОУРАЛЬСКОГО ГОРОДСКОГО ОКРУГА</a:t>
            </a:r>
            <a:br>
              <a:rPr lang="ru-RU" altLang="ru-RU" sz="1200" b="1" dirty="0">
                <a:solidFill>
                  <a:srgbClr val="00206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</a:br>
            <a:r>
              <a:rPr lang="ru-RU" altLang="ru-RU" sz="1200" b="1" dirty="0">
                <a:solidFill>
                  <a:srgbClr val="002060"/>
                </a:solidFill>
                <a:latin typeface="Calibri" pitchFamily="34" charset="0"/>
                <a:ea typeface="Cambria" pitchFamily="18" charset="0"/>
                <a:cs typeface="Calibri" pitchFamily="34" charset="0"/>
              </a:rPr>
              <a:t>ДЕТСКИЙ САД КОМБИНИРОВАННОГО ВИДА «РОСИНКА»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86729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560840" cy="9000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Строительство</a:t>
            </a:r>
            <a:r>
              <a:rPr lang="ru-RU" sz="3200" dirty="0" smtClean="0"/>
              <a:t> </a:t>
            </a:r>
            <a:r>
              <a:rPr lang="ru-RU" sz="3200" b="1" dirty="0">
                <a:latin typeface="Calibri" pitchFamily="34" charset="0"/>
                <a:cs typeface="Calibri" pitchFamily="34" charset="0"/>
              </a:rPr>
              <a:t>поезда</a:t>
            </a:r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1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3" name="Picture 3" descr="C:\Users\User\Downloads\20220530_101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04595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проект ол. игры\20220601_092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954" y="3789040"/>
            <a:ext cx="3544517" cy="265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esktop\проект ол. игры\20220530_1013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773" y="2184468"/>
            <a:ext cx="4472185" cy="335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6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560840" cy="9000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Схемы поезда</a:t>
            </a:r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1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1" y="960513"/>
            <a:ext cx="3421036" cy="256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86" y="960512"/>
            <a:ext cx="3394070" cy="254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86" y="3933056"/>
            <a:ext cx="3423243" cy="256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3" y="3861048"/>
            <a:ext cx="3539729" cy="265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62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560840" cy="9000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Карта объектов Олимпиады 2022</a:t>
            </a:r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1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08720"/>
            <a:ext cx="5544615" cy="5546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1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560840" cy="9000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Расстановка объектов в соответствии с картой </a:t>
            </a:r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sz="1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1" name="Picture 3" descr="C:\Users\User\Desktop\проект ол. игры\20220601_0935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349180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560840" cy="9000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Проект завершён!</a:t>
            </a:r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1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4" name="Picture 2" descr="C:\Users\User\Downloads\20220601_095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27" y="1124744"/>
            <a:ext cx="7008132" cy="525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22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76673"/>
            <a:ext cx="7560840" cy="6480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Симметричное моделирование</a:t>
            </a: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3096344" cy="2322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User\Downloads\20220524_0859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45024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ownloads\20220524_085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24744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962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84684"/>
            <a:ext cx="7560840" cy="64807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Слуховой диктант</a:t>
            </a:r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851920" y="908720"/>
            <a:ext cx="4824536" cy="547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32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Факел</a:t>
            </a:r>
          </a:p>
          <a:p>
            <a:r>
              <a:rPr lang="ru-RU" sz="18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Детали:</a:t>
            </a:r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треугольник острый-1,треугольник прямоугольный-2</a:t>
            </a:r>
          </a:p>
          <a:p>
            <a:r>
              <a:rPr lang="ru-RU" sz="18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Задание</a:t>
            </a:r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:1.К острому треугольнику сверху прикрепить прямоугольный треугольник короткой стороной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2.К длинной стороне прямоугольного треугольника прикрепить точно такой же треугольник, но короткой стороной</a:t>
            </a:r>
            <a:endParaRPr lang="ru-RU" sz="18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User\Downloads\20220524_1056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4516" y="2078852"/>
            <a:ext cx="4176465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7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560840" cy="9000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Слуховой диктант</a:t>
            </a:r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Монобоб</a:t>
            </a:r>
            <a:endParaRPr lang="ru-RU" sz="28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18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Детали:</a:t>
            </a:r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квадраты маленькие - 4,треугольник равносторонний -  4</a:t>
            </a:r>
          </a:p>
          <a:p>
            <a:r>
              <a:rPr lang="ru-RU" sz="1800" b="1" u="sng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Задание</a:t>
            </a:r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:1.Соединить 3 квадрата один за другим. Расположить горизонтально.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2.Сверху к квадратам прикрепить треугольники.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3. К среднему квадрату снизу прикрепить квадрат.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4.К треугольнику слева прикрепить треугольник.</a:t>
            </a:r>
          </a:p>
          <a:p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5.Левой и правой рукой соединить детали.</a:t>
            </a:r>
          </a:p>
        </p:txBody>
      </p:sp>
      <p:pic>
        <p:nvPicPr>
          <p:cNvPr id="3074" name="Picture 2" descr="C:\Users\User\Downloads\20220526_102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14" y="3861048"/>
            <a:ext cx="3755771" cy="281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2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560840" cy="9000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Строительство стадионов</a:t>
            </a:r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форме куба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«Ледяной куб»</a:t>
            </a:r>
          </a:p>
        </p:txBody>
      </p:sp>
      <p:pic>
        <p:nvPicPr>
          <p:cNvPr id="4098" name="Picture 2" descr="C:\Users\User\Desktop\проект ол. игры\20220601_084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73" y="1916832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83349"/>
            <a:ext cx="4045889" cy="303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88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560840" cy="9000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форме прямоугольной призмы </a:t>
            </a:r>
          </a:p>
          <a:p>
            <a:pPr algn="ctr"/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«Ледовый дворец»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2шт.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Высота постройки 2 больших квадрата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106823" cy="308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User\Desktop\проект ол. игры\20220601_083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172949" cy="312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9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560840" cy="9000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форме </a:t>
            </a:r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</a:t>
            </a:r>
            <a:r>
              <a:rPr lang="ru-RU" sz="28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«Птичьего гнезда»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1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2шт. </a:t>
            </a:r>
          </a:p>
          <a:p>
            <a:pPr algn="r"/>
            <a:r>
              <a:rPr lang="ru-RU" sz="16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Высота постройки 2 больших квадрата</a:t>
            </a:r>
          </a:p>
        </p:txBody>
      </p:sp>
      <p:pic>
        <p:nvPicPr>
          <p:cNvPr id="6146" name="Picture 2" descr="C:\Users\User\Desktop\проект ол. игры\20220601_084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34834"/>
            <a:ext cx="4176465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10172"/>
            <a:ext cx="4176464" cy="313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5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560840" cy="900099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Строительство стадионов</a:t>
            </a:r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1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 descr="C:\Users\User\Desktop\проект ол. игры\20220531_161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проект ол. игры\20220531_153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70738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User\Downloads\20220531_1612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6" y="3933056"/>
            <a:ext cx="3522705" cy="264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20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32656"/>
            <a:ext cx="7560840" cy="90009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Строительство 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3200" b="1" dirty="0">
                <a:latin typeface="Calibri" pitchFamily="34" charset="0"/>
                <a:cs typeface="Calibri" pitchFamily="34" charset="0"/>
              </a:rPr>
              <a:t>Олимпийской деревни» в Пекине и в </a:t>
            </a:r>
            <a:r>
              <a:rPr lang="ru-RU" sz="3200" b="1" dirty="0" smtClean="0">
                <a:latin typeface="Calibri" pitchFamily="34" charset="0"/>
                <a:cs typeface="Calibri" pitchFamily="34" charset="0"/>
              </a:rPr>
              <a:t>горах</a:t>
            </a:r>
            <a:endParaRPr lang="ru-RU" sz="32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67544" y="908720"/>
            <a:ext cx="8208912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1600" b="1" dirty="0" smtClean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r"/>
            <a:endParaRPr lang="ru-RU" sz="16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5" name="Picture 3" descr="C:\Users\User\Downloads\20220525_164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User\Downloads\20220525_164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15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269</TotalTime>
  <Words>189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олимпиада 2022</dc:title>
  <dc:creator>User</dc:creator>
  <cp:lastModifiedBy>User</cp:lastModifiedBy>
  <cp:revision>35</cp:revision>
  <dcterms:created xsi:type="dcterms:W3CDTF">2022-02-08T16:55:20Z</dcterms:created>
  <dcterms:modified xsi:type="dcterms:W3CDTF">2023-02-11T12:26:51Z</dcterms:modified>
</cp:coreProperties>
</file>