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9" r:id="rId2"/>
    <p:sldId id="267" r:id="rId3"/>
    <p:sldId id="257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F6AF-1316-4452-BC75-222F143126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01DE7A-C8DC-45EE-BF9E-7B447BD4A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F6AF-1316-4452-BC75-222F143126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E7A-C8DC-45EE-BF9E-7B447BD4A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F6AF-1316-4452-BC75-222F143126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E7A-C8DC-45EE-BF9E-7B447BD4A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F6AF-1316-4452-BC75-222F143126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01DE7A-C8DC-45EE-BF9E-7B447BD4A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F6AF-1316-4452-BC75-222F143126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E7A-C8DC-45EE-BF9E-7B447BD4AE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F6AF-1316-4452-BC75-222F143126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E7A-C8DC-45EE-BF9E-7B447BD4A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F6AF-1316-4452-BC75-222F143126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E01DE7A-C8DC-45EE-BF9E-7B447BD4AEB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F6AF-1316-4452-BC75-222F143126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E7A-C8DC-45EE-BF9E-7B447BD4A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F6AF-1316-4452-BC75-222F143126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E7A-C8DC-45EE-BF9E-7B447BD4A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F6AF-1316-4452-BC75-222F143126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E7A-C8DC-45EE-BF9E-7B447BD4A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DF6AF-1316-4452-BC75-222F143126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DE7A-C8DC-45EE-BF9E-7B447BD4AEB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FDF6AF-1316-4452-BC75-222F143126B4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01DE7A-C8DC-45EE-BF9E-7B447BD4AEB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80716191312-64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2" y="2204863"/>
            <a:ext cx="6752783" cy="44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05644"/>
            <a:ext cx="8458200" cy="1907332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54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«Виды сахара» </a:t>
            </a:r>
            <a:endParaRPr lang="ru-RU" sz="54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458200" cy="100811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800" cap="all" dirty="0">
                <a:latin typeface="Times New Roman"/>
                <a:ea typeface="Times New Roman"/>
                <a:cs typeface="Times New Roman"/>
              </a:rPr>
              <a:t> 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МУНИЦИПАЛЬНОЕ АВТОНОМНОЕ ДОШКОЛЬНОЕ ОБРАЗОВАТЕЛЬНОЕ УЧРЕЖДЕНИЕ «ДЕТСКИЙ САД № 33» ЭНГЕЛЬССКОГО МУНИЦИПАЛЬНОГО РАЙОНА САРАТОВСКОЙ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ОБЛАСТИ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4365104"/>
            <a:ext cx="2592288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Москальцова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Юлия Владимировна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8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5.infourok.ru/uploads/ex/1050/0002bbe7-d43b21c9/1/img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332656"/>
            <a:ext cx="821537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t4.depositphotos.com/6360920/25665/i/950/depositphotos_256652662-stock-photo-sugarcane-and-derivatives-of-brow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t03.kakprosto.ru/images/article/2018/10/7/339533_5bba117de3fbf5bba117de3ff8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2968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be-well.world/wp-content/uploads/2019/03/%D0%94%D0%BE%D0%B1%D1%80%D1%8B%D0%B8%CC%86-%D0%B8-%D0%B7%D0%BB%D0%BE%D0%B8%CC%86-%D1%81%D0%B0%D1%85%D0%B0%D1%80-1140x6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5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www.gastronom.ru/binfiles/images/20180831/b0d306c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webinfo.kz/wp-content/uploads/2019/05/webinfo.kz-24.05.2019-q9iBqV4Z0EsZC2lhLqM88DKyQRTvqA2Q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7904" y="2708920"/>
            <a:ext cx="5150376" cy="350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691218/476efce1-9f63-4de3-8fd3-e9c184bddf2c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t.depositphotos.com/1367205/4530/i/950/depositphotos_45307905-stock-photo-caramelized-suga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</TotalTime>
  <Words>8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«Виды сахара»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Детский сад 33</cp:lastModifiedBy>
  <cp:revision>9</cp:revision>
  <dcterms:created xsi:type="dcterms:W3CDTF">2019-11-05T17:07:53Z</dcterms:created>
  <dcterms:modified xsi:type="dcterms:W3CDTF">2023-01-11T10:34:10Z</dcterms:modified>
</cp:coreProperties>
</file>