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59" r:id="rId4"/>
    <p:sldId id="268" r:id="rId5"/>
    <p:sldId id="270" r:id="rId6"/>
    <p:sldId id="267" r:id="rId7"/>
    <p:sldId id="269" r:id="rId8"/>
    <p:sldId id="263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00FF"/>
    <a:srgbClr val="FF00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0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47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5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3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0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1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50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1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3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9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4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51649-0E80-40D2-A6DE-E275091D6AF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4867-D570-43D1-A4B4-6F8E88BEA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1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5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openxmlformats.org/officeDocument/2006/relationships/image" Target="../media/image17.jpe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microsoft.com/office/2007/relationships/hdphoto" Target="../media/hdphoto8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9.jpe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7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2404"/>
            <a:ext cx="6552728" cy="99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средняя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школа №11 имени Г.С.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Титова ГОЩ СП: детский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«Берёзка»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591208"/>
            <a:ext cx="478802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Конструктор </a:t>
            </a:r>
            <a:r>
              <a:rPr lang="en-US" sz="36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MAKEBLOCK</a:t>
            </a:r>
            <a:r>
              <a:rPr lang="en-US" sz="3600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– это игра и не только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9544" y="6539425"/>
            <a:ext cx="4104456" cy="307777"/>
          </a:xfrm>
          <a:prstGeom prst="rect">
            <a:avLst/>
          </a:prstGeom>
          <a:solidFill>
            <a:srgbClr val="FFCC66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Bookman Old Style" panose="02050604050505020204" pitchFamily="18" charset="0"/>
              </a:rPr>
              <a:t>Подготовил воспитатель: </a:t>
            </a:r>
            <a:r>
              <a:rPr lang="ru-RU" sz="1400" b="1" i="1" dirty="0" smtClean="0">
                <a:latin typeface="Bookman Old Style" panose="02050604050505020204" pitchFamily="18" charset="0"/>
              </a:rPr>
              <a:t>Шмидт Т.Н.</a:t>
            </a:r>
            <a:endParaRPr lang="ru-RU" sz="14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white-technology-wallpaper-theme_23-21484164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" r="4001"/>
          <a:stretch/>
        </p:blipFill>
        <p:spPr bwMode="auto">
          <a:xfrm>
            <a:off x="0" y="11402"/>
            <a:ext cx="9144000" cy="68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92" y="404663"/>
            <a:ext cx="2088232" cy="182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2090721" cy="182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16" y="197628"/>
            <a:ext cx="2136067" cy="18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66" y="3545995"/>
            <a:ext cx="2346949" cy="205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3" y="3573016"/>
            <a:ext cx="2359040" cy="20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87989" y="1988840"/>
            <a:ext cx="2088232" cy="1296144"/>
          </a:xfrm>
          <a:prstGeom prst="round1Rect">
            <a:avLst>
              <a:gd name="adj" fmla="val 47099"/>
            </a:avLst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0332" y="2077062"/>
            <a:ext cx="1743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Развивайте логическое мышление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8840"/>
            <a:ext cx="216024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64" y="2034476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Нажмите, чтобы научиться программированию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03" y="5373216"/>
            <a:ext cx="21034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5373215"/>
            <a:ext cx="21034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43" y="1978099"/>
            <a:ext cx="210343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32240" y="2159859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Межпредметные</a:t>
            </a:r>
            <a:r>
              <a:rPr lang="ru-RU" dirty="0" smtClean="0"/>
              <a:t> связи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1569" y="5389926"/>
            <a:ext cx="1811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Пакеты ресурсов с различной тематикой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5453232"/>
            <a:ext cx="1551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Бесплатный экран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3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89755" y="129535"/>
            <a:ext cx="8903403" cy="954107"/>
          </a:xfrm>
          <a:prstGeom prst="round1Rect">
            <a:avLst>
              <a:gd name="adj" fmla="val 43915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755" y="129536"/>
            <a:ext cx="8903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Научный подход к образованию детей                           младшего возраста</a:t>
            </a:r>
            <a:endParaRPr lang="ru-RU" sz="28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9755" y="1987806"/>
            <a:ext cx="8979803" cy="4082898"/>
            <a:chOff x="89755" y="1987806"/>
            <a:chExt cx="8979803" cy="408289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6884" r="26635"/>
            <a:stretch/>
          </p:blipFill>
          <p:spPr bwMode="auto">
            <a:xfrm>
              <a:off x="2447365" y="1988840"/>
              <a:ext cx="4231341" cy="40818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ятиугольник 5"/>
            <p:cNvSpPr/>
            <p:nvPr/>
          </p:nvSpPr>
          <p:spPr>
            <a:xfrm>
              <a:off x="598675" y="1987806"/>
              <a:ext cx="2448272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Ролевая сюжетная игра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89755" y="3140968"/>
              <a:ext cx="2448272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err="1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Саморефлексия</a:t>
              </a:r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sz="12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повышает устойчивость </a:t>
              </a:r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Смысл исполнения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89755" y="4149080"/>
              <a:ext cx="2448272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Музыкальное взаимодействие  Распознавание музыкальных партитур</a:t>
              </a:r>
              <a:endParaRPr lang="ru-RU" sz="11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598675" y="5229200"/>
              <a:ext cx="2448272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Многопользовательская игра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 flipH="1">
              <a:off x="6060904" y="1988840"/>
              <a:ext cx="2448272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Кодирование Математика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 flipH="1">
              <a:off x="6584809" y="3152074"/>
              <a:ext cx="2434118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Пространственное мышление Геометрия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 flipH="1">
              <a:off x="6601324" y="4171456"/>
              <a:ext cx="2468234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err="1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Пазлы</a:t>
              </a:r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 с </a:t>
              </a:r>
              <a:r>
                <a:rPr lang="ru-RU" sz="12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дистанционным управлением с датчиком движения</a:t>
              </a:r>
              <a:endParaRPr lang="ru-RU" sz="12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 flipH="1">
              <a:off x="6060904" y="5229200"/>
              <a:ext cx="2435387" cy="792088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Bookman Old Style" panose="02050604050505020204" pitchFamily="18" charset="0"/>
                </a:rPr>
                <a:t>Поддержка высоких технологий</a:t>
              </a:r>
              <a:endParaRPr lang="ru-RU" sz="1400" b="1" dirty="0">
                <a:solidFill>
                  <a:schemeClr val="tx1"/>
                </a:solidFill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4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24-01-2024_11-46-20\17060859509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1117"/>
            <a:ext cx="8770096" cy="3851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24-01-2024_11-46-20\170608595091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943" r="40653"/>
          <a:stretch/>
        </p:blipFill>
        <p:spPr bwMode="auto">
          <a:xfrm rot="5400000">
            <a:off x="746150" y="3245377"/>
            <a:ext cx="3197894" cy="3755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24-01-2024_11-46-20\170608595092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6" r="29341"/>
          <a:stretch/>
        </p:blipFill>
        <p:spPr bwMode="auto">
          <a:xfrm>
            <a:off x="4716016" y="3564796"/>
            <a:ext cx="3651959" cy="3229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5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Tiny\mz2vwpwmmeswmkepdib5ic7mia12n7kr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3" y="1124241"/>
            <a:ext cx="1728192" cy="12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1_2737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563" y="335826"/>
            <a:ext cx="2575982" cy="25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ORYGINALNY-KABEL-SAMSUNG-USB-TYPE-C-USB-C-1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727" y="1242228"/>
            <a:ext cx="983883" cy="9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mTiny\21-01-2024_15-03-22\170583857860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114" y1="17099" x2="17950" y2="32595"/>
                        <a14:foregroundMark x1="38815" y1="16183" x2="45786" y2="28092"/>
                        <a14:foregroundMark x1="57813" y1="17710" x2="61640" y2="30382"/>
                        <a14:foregroundMark x1="71207" y1="18092" x2="78178" y2="33511"/>
                        <a14:foregroundMark x1="88109" y1="22595" x2="89977" y2="33969"/>
                        <a14:foregroundMark x1="85194" y1="48168" x2="91390" y2="63588"/>
                        <a14:foregroundMark x1="70159" y1="48015" x2="77859" y2="63053"/>
                        <a14:foregroundMark x1="53850" y1="46794" x2="60228" y2="59542"/>
                        <a14:foregroundMark x1="35991" y1="46794" x2="44146" y2="61679"/>
                        <a14:foregroundMark x1="20046" y1="44885" x2="29704" y2="60458"/>
                        <a14:foregroundMark x1="3371" y1="44504" x2="12118" y2="62443"/>
                        <a14:foregroundMark x1="3371" y1="94275" x2="14897" y2="79084"/>
                        <a14:foregroundMark x1="20866" y1="93130" x2="30159" y2="81985"/>
                        <a14:foregroundMark x1="39499" y1="93282" x2="49658" y2="79618"/>
                        <a14:foregroundMark x1="55945" y1="92748" x2="63645" y2="79618"/>
                        <a14:foregroundMark x1="71800" y1="75496" x2="77267" y2="90382"/>
                        <a14:foregroundMark x1="86241" y1="74198" x2="91845" y2="87252"/>
                        <a14:foregroundMark x1="29277" y1="16864" x2="29453" y2="26331"/>
                        <a14:foregroundMark x1="22575" y1="15385" x2="30335" y2="31657"/>
                        <a14:foregroundMark x1="87125" y1="21893" x2="85891" y2="33136"/>
                        <a14:backgroundMark x1="5923" y1="5954" x2="99954" y2="5649"/>
                        <a14:backgroundMark x1="50433" y1="41298" x2="99954" y2="41145"/>
                        <a14:backgroundMark x1="3351" y1="1775" x2="2293" y2="37870"/>
                        <a14:backgroundMark x1="2293" y1="37870" x2="52557" y2="40828"/>
                        <a14:backgroundMark x1="1411" y1="71006" x2="58554" y2="69822"/>
                        <a14:backgroundMark x1="1235" y1="41716" x2="353" y2="9674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3487" y="-75163"/>
            <a:ext cx="3298190" cy="196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9817" r="12468" b="19244"/>
          <a:stretch/>
        </p:blipFill>
        <p:spPr bwMode="auto">
          <a:xfrm rot="185505">
            <a:off x="2955312" y="2619263"/>
            <a:ext cx="3428153" cy="27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10489" r="15673" b="11868"/>
          <a:stretch/>
        </p:blipFill>
        <p:spPr bwMode="auto">
          <a:xfrm rot="16200000">
            <a:off x="147447" y="2274178"/>
            <a:ext cx="2551024" cy="29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51" y="3101692"/>
            <a:ext cx="2444949" cy="219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35" y="5320801"/>
            <a:ext cx="25368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" y="5010303"/>
            <a:ext cx="2304256" cy="181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81242"/>
            <a:ext cx="1308983" cy="113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6">
            <a:off x="2363343" y="5235399"/>
            <a:ext cx="1528440" cy="157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02" y="5462448"/>
            <a:ext cx="2082467" cy="12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4573" y="44624"/>
            <a:ext cx="3631323" cy="864096"/>
          </a:xfrm>
          <a:prstGeom prst="round1Rect">
            <a:avLst>
              <a:gd name="adj" fmla="val 50000"/>
            </a:avLst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Робототехнический набор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Makeblock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mTiny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одним вырезанным скругленным углом 1"/>
          <p:cNvSpPr/>
          <p:nvPr/>
        </p:nvSpPr>
        <p:spPr>
          <a:xfrm flipH="1">
            <a:off x="179512" y="175346"/>
            <a:ext cx="4032448" cy="864096"/>
          </a:xfrm>
          <a:prstGeom prst="snipRoundRect">
            <a:avLst>
              <a:gd name="adj1" fmla="val 50000"/>
              <a:gd name="adj2" fmla="val 0"/>
            </a:avLst>
          </a:prstGeom>
          <a:solidFill>
            <a:srgbClr val="FFCC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наборы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6679" cy="48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24-01-2024_11-46-20\170608595095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291" r="23255"/>
          <a:stretch/>
        </p:blipFill>
        <p:spPr bwMode="auto">
          <a:xfrm>
            <a:off x="125688" y="166528"/>
            <a:ext cx="5096954" cy="4437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24-01-2024_11-46-20\170608595093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592" r="15113"/>
          <a:stretch/>
        </p:blipFill>
        <p:spPr bwMode="auto">
          <a:xfrm>
            <a:off x="4103440" y="2564904"/>
            <a:ext cx="5040560" cy="4077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19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mTiny\21-01-2024_15-03-22\17058385786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551" r="71360">
                        <a14:foregroundMark x1="38346" y1="29623" x2="58640" y2="31883"/>
                        <a14:foregroundMark x1="58346" y1="35983" x2="57390" y2="75816"/>
                        <a14:foregroundMark x1="54007" y1="73808" x2="38456" y2="73473"/>
                        <a14:foregroundMark x1="38346" y1="53138" x2="38456" y2="64937"/>
                        <a14:foregroundMark x1="58640" y1="7866" x2="66544" y2="11130"/>
                        <a14:foregroundMark x1="63051" y1="12385" x2="39301" y2="10544"/>
                        <a14:foregroundMark x1="30221" y1="30042" x2="29265" y2="71799"/>
                        <a14:foregroundMark x1="28199" y1="74226" x2="28860" y2="71799"/>
                        <a14:foregroundMark x1="29081" y1="95063" x2="29154" y2="88033"/>
                        <a14:foregroundMark x1="64485" y1="95146" x2="66728" y2="95063"/>
                        <a14:foregroundMark x1="67904" y1="74728" x2="66544" y2="89874"/>
                        <a14:foregroundMark x1="67978" y1="30795" x2="64007" y2="75314"/>
                        <a14:foregroundMark x1="65919" y1="17322" x2="65919" y2="33473"/>
                        <a14:foregroundMark x1="45147" y1="45439" x2="51765" y2="45858"/>
                        <a14:foregroundMark x1="32353" y1="97992" x2="38051" y2="97155"/>
                        <a14:backgroundMark x1="53676" y1="98912" x2="40257" y2="97322"/>
                        <a14:backgroundMark x1="28934" y1="98577" x2="38603" y2="9933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701" r="28611"/>
          <a:stretch/>
        </p:blipFill>
        <p:spPr bwMode="auto">
          <a:xfrm>
            <a:off x="2267744" y="1219804"/>
            <a:ext cx="5616624" cy="53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одним скругленным углом 1"/>
          <p:cNvSpPr/>
          <p:nvPr/>
        </p:nvSpPr>
        <p:spPr>
          <a:xfrm>
            <a:off x="107504" y="200018"/>
            <a:ext cx="3347864" cy="792088"/>
          </a:xfrm>
          <a:prstGeom prst="round1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Собери программу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45441" y="1556792"/>
            <a:ext cx="6814991" cy="1960658"/>
            <a:chOff x="3881173" y="131567"/>
            <a:chExt cx="3646639" cy="95254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5" r="48284" b="60032"/>
            <a:stretch/>
          </p:blipFill>
          <p:spPr bwMode="auto">
            <a:xfrm>
              <a:off x="3881173" y="131567"/>
              <a:ext cx="2729045" cy="95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72" t="32858"/>
            <a:stretch/>
          </p:blipFill>
          <p:spPr bwMode="auto">
            <a:xfrm>
              <a:off x="6586518" y="131567"/>
              <a:ext cx="941294" cy="843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23528" y="3686868"/>
            <a:ext cx="8928992" cy="2118395"/>
            <a:chOff x="1331639" y="2764829"/>
            <a:chExt cx="5952068" cy="1278040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3" r="17354"/>
            <a:stretch/>
          </p:blipFill>
          <p:spPr bwMode="auto">
            <a:xfrm>
              <a:off x="5436096" y="3017111"/>
              <a:ext cx="916284" cy="974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0" t="37581" r="65620" b="31209"/>
            <a:stretch/>
          </p:blipFill>
          <p:spPr bwMode="auto">
            <a:xfrm>
              <a:off x="4716016" y="3040541"/>
              <a:ext cx="907630" cy="980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45"/>
            <a:stretch/>
          </p:blipFill>
          <p:spPr bwMode="auto">
            <a:xfrm>
              <a:off x="2321240" y="3017111"/>
              <a:ext cx="970803" cy="981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0" t="27273"/>
            <a:stretch/>
          </p:blipFill>
          <p:spPr bwMode="auto">
            <a:xfrm>
              <a:off x="6352380" y="3129622"/>
              <a:ext cx="931327" cy="913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87"/>
            <a:stretch/>
          </p:blipFill>
          <p:spPr bwMode="auto">
            <a:xfrm>
              <a:off x="1331639" y="2787156"/>
              <a:ext cx="1050649" cy="1255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8" r="25384"/>
            <a:stretch/>
          </p:blipFill>
          <p:spPr bwMode="auto">
            <a:xfrm>
              <a:off x="3131840" y="2764829"/>
              <a:ext cx="1685365" cy="1255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" y="188640"/>
            <a:ext cx="33718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97</Words>
  <Application>Microsoft Office PowerPoint</Application>
  <PresentationFormat>Экран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2024-01-18T07:23:22Z</dcterms:created>
  <dcterms:modified xsi:type="dcterms:W3CDTF">2024-01-25T17:06:15Z</dcterms:modified>
</cp:coreProperties>
</file>