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1" r:id="rId4"/>
    <p:sldId id="262" r:id="rId5"/>
    <p:sldId id="263" r:id="rId6"/>
    <p:sldId id="259" r:id="rId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85FE6B7-7635-469B-A914-FD0D64931F1D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2849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956DBBC-367D-462D-9624-16E32E1FB72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51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611" y="201590"/>
            <a:ext cx="9677400" cy="715649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757" y="972656"/>
            <a:ext cx="8240911" cy="3225461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14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479" y="4265556"/>
            <a:ext cx="7249468" cy="1530195"/>
          </a:xfrm>
        </p:spPr>
        <p:txBody>
          <a:bodyPr>
            <a:normAutofit/>
          </a:bodyPr>
          <a:lstStyle>
            <a:lvl1pPr marL="0" indent="0" algn="ctr">
              <a:spcBef>
                <a:spcPts val="1102"/>
              </a:spcBef>
              <a:buNone/>
              <a:defRPr sz="1984">
                <a:solidFill>
                  <a:srgbClr val="FFFFFF"/>
                </a:solidFill>
              </a:defRPr>
            </a:lvl1pPr>
            <a:lvl2pPr marL="377979" indent="0" algn="ctr">
              <a:buNone/>
              <a:defRPr sz="1984"/>
            </a:lvl2pPr>
            <a:lvl3pPr marL="755957" indent="0" algn="ctr">
              <a:buNone/>
              <a:defRPr sz="1984"/>
            </a:lvl3pPr>
            <a:lvl4pPr marL="1133936" indent="0" algn="ctr">
              <a:buNone/>
              <a:defRPr sz="1653"/>
            </a:lvl4pPr>
            <a:lvl5pPr marL="1511915" indent="0" algn="ctr">
              <a:buNone/>
              <a:defRPr sz="1653"/>
            </a:lvl5pPr>
            <a:lvl6pPr marL="1889893" indent="0" algn="ctr">
              <a:buNone/>
              <a:defRPr sz="1653"/>
            </a:lvl6pPr>
            <a:lvl7pPr marL="2267872" indent="0" algn="ctr">
              <a:buNone/>
              <a:defRPr sz="1653"/>
            </a:lvl7pPr>
            <a:lvl8pPr marL="2645851" indent="0" algn="ctr">
              <a:buNone/>
              <a:defRPr sz="1653"/>
            </a:lvl8pPr>
            <a:lvl9pPr marL="3023829" indent="0" algn="ctr">
              <a:buNone/>
              <a:defRPr sz="165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05532E9-1518-4246-ACC1-BF86F672976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636002" y="4115823"/>
            <a:ext cx="680442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9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1ABA31-2658-49FE-9449-68F3F8BE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839964"/>
            <a:ext cx="1921619" cy="59637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5059" y="839964"/>
            <a:ext cx="6142881" cy="59637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5246E6-BF55-498D-AFEB-1CC04FCA3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7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2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E89213-B7E2-455E-8A47-9082B49BB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0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17" y="1293649"/>
            <a:ext cx="8240911" cy="3225461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14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3807" y="4579589"/>
            <a:ext cx="7250490" cy="150334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4">
                <a:solidFill>
                  <a:schemeClr val="accent1"/>
                </a:solidFill>
              </a:defRPr>
            </a:lvl1pPr>
            <a:lvl2pPr marL="37797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21599B-068F-4028-9EA2-829B8ABA052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638102" y="4431755"/>
            <a:ext cx="680442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0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5058" y="2267902"/>
            <a:ext cx="3931444" cy="4435009"/>
          </a:xfrm>
        </p:spPr>
        <p:txBody>
          <a:bodyPr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2205" y="2267903"/>
            <a:ext cx="3931444" cy="4435009"/>
          </a:xfrm>
        </p:spPr>
        <p:txBody>
          <a:bodyPr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67176-50ED-41A0-8A3D-98AD4B31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0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058" y="2206295"/>
            <a:ext cx="3931444" cy="85676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058" y="2999931"/>
            <a:ext cx="3931444" cy="3729440"/>
          </a:xfrm>
        </p:spPr>
        <p:txBody>
          <a:bodyPr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3496" y="2203563"/>
            <a:ext cx="3931444" cy="85676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3496" y="2997549"/>
            <a:ext cx="3931444" cy="3729440"/>
          </a:xfrm>
        </p:spPr>
        <p:txBody>
          <a:bodyPr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44B71B-6575-4A41-A1EC-89F1E4F89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232453-D428-49D3-867E-9D64C499B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5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69FCAF-7BCD-4C38-B5EF-179D1F239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808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58" y="1209548"/>
            <a:ext cx="3124994" cy="191511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282" y="1209548"/>
            <a:ext cx="4574688" cy="514057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058" y="3124666"/>
            <a:ext cx="3124994" cy="32254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2"/>
              </a:spcBef>
              <a:buNone/>
              <a:defRPr sz="1405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7CF080-EF65-4590-BEE7-D8C4EBE8B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1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58" y="1209548"/>
            <a:ext cx="3124994" cy="191511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0787" y="1179309"/>
            <a:ext cx="4693822" cy="5120421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315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058" y="3124665"/>
            <a:ext cx="3124994" cy="31750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2"/>
              </a:spcBef>
              <a:buNone/>
              <a:defRPr sz="1405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032900-42B2-4463-8BD9-67E0F5B00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8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613" y="201592"/>
            <a:ext cx="9677400" cy="715649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5059" y="671971"/>
            <a:ext cx="8165306" cy="149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060" y="2267902"/>
            <a:ext cx="8163116" cy="445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5055" y="6860619"/>
            <a:ext cx="192573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accent1"/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5247" y="6860619"/>
            <a:ext cx="390076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2">
                <a:solidFill>
                  <a:schemeClr val="accent1"/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3870" y="6860619"/>
            <a:ext cx="141074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accent1"/>
                </a:solidFill>
              </a:defRPr>
            </a:lvl1pPr>
          </a:lstStyle>
          <a:p>
            <a:pPr lvl="0"/>
            <a:fld id="{28EAE388-3B60-4C33-A7B3-3285B0B8C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440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8989" indent="-151191" algn="l" defTabSz="755957" rtl="0" eaLnBrk="1" latinLnBrk="0" hangingPunct="1">
        <a:lnSpc>
          <a:spcPct val="90000"/>
        </a:lnSpc>
        <a:spcBef>
          <a:spcPts val="1102"/>
        </a:spcBef>
        <a:buClr>
          <a:schemeClr val="accent1"/>
        </a:buClr>
        <a:buSzPct val="80000"/>
        <a:buFont typeface="Corbel" pitchFamily="34" charset="0"/>
        <a:buChar char="•"/>
        <a:defRPr sz="2205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7979" indent="-151191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984" kern="1200">
          <a:solidFill>
            <a:schemeClr val="accent1"/>
          </a:solidFill>
          <a:latin typeface="+mn-lt"/>
          <a:ea typeface="+mn-ea"/>
          <a:cs typeface="+mn-cs"/>
        </a:defRPr>
      </a:lvl2pPr>
      <a:lvl3pPr marL="604766" indent="-151191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764" kern="1200">
          <a:solidFill>
            <a:schemeClr val="accent1"/>
          </a:solidFill>
          <a:latin typeface="+mn-lt"/>
          <a:ea typeface="+mn-ea"/>
          <a:cs typeface="+mn-cs"/>
        </a:defRPr>
      </a:lvl3pPr>
      <a:lvl4pPr marL="831553" indent="-151191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14248" indent="-151191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12530" indent="-188989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32990" indent="-188989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3450" indent="-188989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3910" indent="-188989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319" y="507079"/>
            <a:ext cx="8165306" cy="1495136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Кто что ест?</a:t>
            </a:r>
            <a:endParaRPr lang="ru-RU" sz="8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83" y="1775996"/>
            <a:ext cx="1862632" cy="3133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371" y="2002215"/>
            <a:ext cx="600075" cy="1009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67" y="2002215"/>
            <a:ext cx="3738580" cy="4868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30" y="5860788"/>
            <a:ext cx="600075" cy="1009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2446" y="5355963"/>
            <a:ext cx="6000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езья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517" y="2578308"/>
            <a:ext cx="3664304" cy="4771504"/>
          </a:xfrm>
          <a:prstGeom prst="rect">
            <a:avLst/>
          </a:prstGeom>
        </p:spPr>
      </p:pic>
      <p:pic>
        <p:nvPicPr>
          <p:cNvPr id="7" name="бана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0" y="4168722"/>
            <a:ext cx="1885950" cy="1590675"/>
          </a:xfrm>
          <a:prstGeom prst="rect">
            <a:avLst/>
          </a:prstGeom>
        </p:spPr>
      </p:pic>
      <p:pic>
        <p:nvPicPr>
          <p:cNvPr id="8" name="вопро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23" y="1568658"/>
            <a:ext cx="600075" cy="1009650"/>
          </a:xfrm>
          <a:prstGeom prst="rect">
            <a:avLst/>
          </a:prstGeom>
        </p:spPr>
      </p:pic>
      <p:pic>
        <p:nvPicPr>
          <p:cNvPr id="9" name="лис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76" y="2076554"/>
            <a:ext cx="2019300" cy="1285875"/>
          </a:xfrm>
          <a:prstGeom prst="rect">
            <a:avLst/>
          </a:prstGeom>
        </p:spPr>
      </p:pic>
      <p:pic>
        <p:nvPicPr>
          <p:cNvPr id="10" name="мяс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8" y="2127249"/>
            <a:ext cx="2085975" cy="1304925"/>
          </a:xfrm>
          <a:prstGeom prst="rect">
            <a:avLst/>
          </a:prstGeom>
        </p:spPr>
      </p:pic>
      <p:pic>
        <p:nvPicPr>
          <p:cNvPr id="11" name="банан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34" y="5432425"/>
            <a:ext cx="1885950" cy="1590675"/>
          </a:xfrm>
          <a:prstGeom prst="rect">
            <a:avLst/>
          </a:prstGeom>
        </p:spPr>
      </p:pic>
      <p:pic>
        <p:nvPicPr>
          <p:cNvPr id="12" name="молок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6" y="4575175"/>
            <a:ext cx="1771650" cy="857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0" y="1825407"/>
            <a:ext cx="1285414" cy="1606767"/>
          </a:xfrm>
          <a:prstGeom prst="rect">
            <a:avLst/>
          </a:prstGeom>
        </p:spPr>
      </p:pic>
      <p:pic>
        <p:nvPicPr>
          <p:cNvPr id="14" name="вопро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428">
            <a:off x="7736083" y="1957500"/>
            <a:ext cx="447675" cy="753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55" y="4006685"/>
            <a:ext cx="1285414" cy="16067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19" y="1825407"/>
            <a:ext cx="1285414" cy="1606767"/>
          </a:xfrm>
          <a:prstGeom prst="rect">
            <a:avLst/>
          </a:prstGeom>
        </p:spPr>
      </p:pic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661905" y="1799408"/>
            <a:ext cx="5216577" cy="4019949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Обезьяна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любит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бананы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цыпенок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897" y="2578308"/>
            <a:ext cx="3399544" cy="4771504"/>
          </a:xfrm>
          <a:prstGeom prst="rect">
            <a:avLst/>
          </a:prstGeom>
        </p:spPr>
      </p:pic>
      <p:pic>
        <p:nvPicPr>
          <p:cNvPr id="7" name="червя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54" y="2334115"/>
            <a:ext cx="1885950" cy="1096208"/>
          </a:xfrm>
          <a:prstGeom prst="rect">
            <a:avLst/>
          </a:prstGeom>
        </p:spPr>
      </p:pic>
      <p:pic>
        <p:nvPicPr>
          <p:cNvPr id="8" name="вопро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23" y="1568658"/>
            <a:ext cx="600075" cy="1009650"/>
          </a:xfrm>
          <a:prstGeom prst="rect">
            <a:avLst/>
          </a:prstGeom>
        </p:spPr>
      </p:pic>
      <p:pic>
        <p:nvPicPr>
          <p:cNvPr id="9" name="морковь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38" y="3599601"/>
            <a:ext cx="1944885" cy="1730948"/>
          </a:xfrm>
          <a:prstGeom prst="rect">
            <a:avLst/>
          </a:prstGeom>
        </p:spPr>
      </p:pic>
      <p:pic>
        <p:nvPicPr>
          <p:cNvPr id="10" name="сыр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5" y="2537445"/>
            <a:ext cx="1830076" cy="1623288"/>
          </a:xfrm>
          <a:prstGeom prst="rect">
            <a:avLst/>
          </a:prstGeom>
        </p:spPr>
      </p:pic>
      <p:pic>
        <p:nvPicPr>
          <p:cNvPr id="11" name="червяк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68" y="5634688"/>
            <a:ext cx="1885950" cy="1096208"/>
          </a:xfrm>
          <a:prstGeom prst="rect">
            <a:avLst/>
          </a:prstGeom>
        </p:spPr>
      </p:pic>
      <p:pic>
        <p:nvPicPr>
          <p:cNvPr id="12" name="молок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9" y="4535435"/>
            <a:ext cx="1771650" cy="857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9" y="2348415"/>
            <a:ext cx="1285414" cy="1606767"/>
          </a:xfrm>
          <a:prstGeom prst="rect">
            <a:avLst/>
          </a:prstGeom>
        </p:spPr>
      </p:pic>
      <p:pic>
        <p:nvPicPr>
          <p:cNvPr id="14" name="вопро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428">
            <a:off x="7736083" y="1957500"/>
            <a:ext cx="447675" cy="7532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3" y="4142533"/>
            <a:ext cx="1285414" cy="16067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4" y="3893060"/>
            <a:ext cx="1285414" cy="1606767"/>
          </a:xfrm>
          <a:prstGeom prst="rect">
            <a:avLst/>
          </a:prstGeom>
        </p:spPr>
      </p:pic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344576" y="2135872"/>
            <a:ext cx="5216577" cy="4019949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Цыпленок любит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червячков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ев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3235" y="2907695"/>
            <a:ext cx="3577390" cy="4179947"/>
          </a:xfrm>
          <a:prstGeom prst="rect">
            <a:avLst/>
          </a:prstGeom>
        </p:spPr>
      </p:pic>
      <p:pic>
        <p:nvPicPr>
          <p:cNvPr id="7" name="трав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54" y="2772057"/>
            <a:ext cx="2504104" cy="1154064"/>
          </a:xfrm>
          <a:prstGeom prst="rect">
            <a:avLst/>
          </a:prstGeom>
        </p:spPr>
      </p:pic>
      <p:pic>
        <p:nvPicPr>
          <p:cNvPr id="8" name="вопро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23" y="1568658"/>
            <a:ext cx="600075" cy="1009650"/>
          </a:xfrm>
          <a:prstGeom prst="rect">
            <a:avLst/>
          </a:prstGeom>
        </p:spPr>
      </p:pic>
      <p:pic>
        <p:nvPicPr>
          <p:cNvPr id="9" name="кость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58" y="4381493"/>
            <a:ext cx="2224496" cy="1232350"/>
          </a:xfrm>
          <a:prstGeom prst="rect">
            <a:avLst/>
          </a:prstGeom>
        </p:spPr>
      </p:pic>
      <p:pic>
        <p:nvPicPr>
          <p:cNvPr id="10" name="сыр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5" y="2537445"/>
            <a:ext cx="1830076" cy="1623288"/>
          </a:xfrm>
          <a:prstGeom prst="rect">
            <a:avLst/>
          </a:prstGeom>
        </p:spPr>
      </p:pic>
      <p:pic>
        <p:nvPicPr>
          <p:cNvPr id="11" name="мясо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71" y="5679658"/>
            <a:ext cx="1752332" cy="1096208"/>
          </a:xfrm>
          <a:prstGeom prst="rect">
            <a:avLst/>
          </a:prstGeom>
        </p:spPr>
      </p:pic>
      <p:pic>
        <p:nvPicPr>
          <p:cNvPr id="12" name="мяс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3" y="4725228"/>
            <a:ext cx="1672801" cy="10464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5" y="2466124"/>
            <a:ext cx="1285414" cy="1606767"/>
          </a:xfrm>
          <a:prstGeom prst="rect">
            <a:avLst/>
          </a:prstGeom>
        </p:spPr>
      </p:pic>
      <p:pic>
        <p:nvPicPr>
          <p:cNvPr id="14" name="вопро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428">
            <a:off x="7736083" y="1957500"/>
            <a:ext cx="447675" cy="753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9" y="2553966"/>
            <a:ext cx="1285414" cy="16067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9" y="4072891"/>
            <a:ext cx="1285414" cy="1606767"/>
          </a:xfrm>
          <a:prstGeom prst="rect">
            <a:avLst/>
          </a:prstGeom>
        </p:spPr>
      </p:pic>
      <p:sp>
        <p:nvSpPr>
          <p:cNvPr id="22" name="Заголовок 3"/>
          <p:cNvSpPr>
            <a:spLocks noGrp="1"/>
          </p:cNvSpPr>
          <p:nvPr>
            <p:ph type="title"/>
          </p:nvPr>
        </p:nvSpPr>
        <p:spPr>
          <a:xfrm>
            <a:off x="351611" y="2062916"/>
            <a:ext cx="5216577" cy="4019949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Лев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любит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мясо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ышь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2660" y="2907695"/>
            <a:ext cx="3577390" cy="4047412"/>
          </a:xfrm>
          <a:prstGeom prst="rect">
            <a:avLst/>
          </a:prstGeom>
        </p:spPr>
      </p:pic>
      <p:pic>
        <p:nvPicPr>
          <p:cNvPr id="7" name="трав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94" y="2073483"/>
            <a:ext cx="2504104" cy="1154064"/>
          </a:xfrm>
          <a:prstGeom prst="rect">
            <a:avLst/>
          </a:prstGeom>
        </p:spPr>
      </p:pic>
      <p:pic>
        <p:nvPicPr>
          <p:cNvPr id="8" name="вопро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23" y="1568658"/>
            <a:ext cx="600075" cy="1009650"/>
          </a:xfrm>
          <a:prstGeom prst="rect">
            <a:avLst/>
          </a:prstGeom>
        </p:spPr>
      </p:pic>
      <p:pic>
        <p:nvPicPr>
          <p:cNvPr id="9" name="кость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74" y="4160733"/>
            <a:ext cx="2224496" cy="1232350"/>
          </a:xfrm>
          <a:prstGeom prst="rect">
            <a:avLst/>
          </a:prstGeom>
        </p:spPr>
      </p:pic>
      <p:pic>
        <p:nvPicPr>
          <p:cNvPr id="10" name="сыр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" y="3965264"/>
            <a:ext cx="1830076" cy="1623288"/>
          </a:xfrm>
          <a:prstGeom prst="rect">
            <a:avLst/>
          </a:prstGeom>
        </p:spPr>
      </p:pic>
      <p:pic>
        <p:nvPicPr>
          <p:cNvPr id="11" name="мясо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70" y="5404477"/>
            <a:ext cx="2119509" cy="1880017"/>
          </a:xfrm>
          <a:prstGeom prst="rect">
            <a:avLst/>
          </a:prstGeom>
        </p:spPr>
      </p:pic>
      <p:pic>
        <p:nvPicPr>
          <p:cNvPr id="12" name="мяс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" y="2393713"/>
            <a:ext cx="1672801" cy="1046456"/>
          </a:xfrm>
          <a:prstGeom prst="rect">
            <a:avLst/>
          </a:prstGeom>
        </p:spPr>
      </p:pic>
      <p:pic>
        <p:nvPicPr>
          <p:cNvPr id="14" name="вопро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428">
            <a:off x="7736083" y="1957500"/>
            <a:ext cx="447675" cy="753231"/>
          </a:xfrm>
          <a:prstGeom prst="rect">
            <a:avLst/>
          </a:prstGeom>
        </p:spPr>
      </p:pic>
      <p:sp>
        <p:nvSpPr>
          <p:cNvPr id="22" name="Заголовок 3"/>
          <p:cNvSpPr>
            <a:spLocks noGrp="1"/>
          </p:cNvSpPr>
          <p:nvPr>
            <p:ph type="title"/>
          </p:nvPr>
        </p:nvSpPr>
        <p:spPr>
          <a:xfrm>
            <a:off x="351611" y="2062916"/>
            <a:ext cx="5216577" cy="4019949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Мышка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любит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сыр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27" y="1930764"/>
            <a:ext cx="1285414" cy="16067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2073483"/>
            <a:ext cx="1285414" cy="16067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80" y="3981785"/>
            <a:ext cx="1285414" cy="16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48524" y="986764"/>
            <a:ext cx="5816184" cy="442468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rial Black" panose="020B0A04020102020204" pitchFamily="34" charset="0"/>
              </a:rPr>
              <a:t>Отлично! </a:t>
            </a:r>
            <a:br>
              <a:rPr lang="ru-RU" sz="5400" dirty="0" smtClean="0">
                <a:latin typeface="Arial Black" panose="020B0A04020102020204" pitchFamily="34" charset="0"/>
              </a:rPr>
            </a:br>
            <a:r>
              <a:rPr lang="ru-RU" sz="5400" dirty="0" smtClean="0">
                <a:latin typeface="Arial Black" panose="020B0A04020102020204" pitchFamily="34" charset="0"/>
              </a:rPr>
              <a:t>Ты накормил всех животных!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93" y="648574"/>
            <a:ext cx="1885950" cy="1590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1" y="849416"/>
            <a:ext cx="2028825" cy="1123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18" y="4084950"/>
            <a:ext cx="1562100" cy="1638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1" y="4475290"/>
            <a:ext cx="1685925" cy="1495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20" y="5953410"/>
            <a:ext cx="2228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357</TotalTime>
  <Words>11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Andale Sans UI</vt:lpstr>
      <vt:lpstr>Arial</vt:lpstr>
      <vt:lpstr>Arial Black</vt:lpstr>
      <vt:lpstr>Calibri</vt:lpstr>
      <vt:lpstr>Corbel</vt:lpstr>
      <vt:lpstr>Tahoma</vt:lpstr>
      <vt:lpstr>Times New Roman</vt:lpstr>
      <vt:lpstr>Базис</vt:lpstr>
      <vt:lpstr>Кто что ест?</vt:lpstr>
      <vt:lpstr>Обезьяна  любит  бананы</vt:lpstr>
      <vt:lpstr>Цыпленок любит червячков</vt:lpstr>
      <vt:lpstr>Лев  любит  мясо</vt:lpstr>
      <vt:lpstr>Мышка  любит сыр</vt:lpstr>
      <vt:lpstr>Отлично!  Ты накормил всех животных!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Windows User</cp:lastModifiedBy>
  <cp:revision>17</cp:revision>
  <dcterms:created xsi:type="dcterms:W3CDTF">2009-04-16T11:32:32Z</dcterms:created>
  <dcterms:modified xsi:type="dcterms:W3CDTF">2021-02-15T14:47:59Z</dcterms:modified>
</cp:coreProperties>
</file>