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9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6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7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3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6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5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2823-B2D8-4F25-98A6-139E3735C80C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0AFF52-8F1D-458C-82B7-67BBD7E2EF7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4"/>
            <a:ext cx="9966960" cy="1853902"/>
          </a:xfrm>
        </p:spPr>
        <p:txBody>
          <a:bodyPr/>
          <a:lstStyle/>
          <a:p>
            <a:pPr algn="r"/>
            <a:r>
              <a:rPr lang="ru-RU" sz="6000" b="1" dirty="0" smtClean="0">
                <a:ln w="3175" cmpd="sng">
                  <a:solidFill>
                    <a:schemeClr val="tx1"/>
                  </a:solidFill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sz="6000" b="1" dirty="0">
              <a:ln w="3175" cmpd="sng">
                <a:solidFill>
                  <a:schemeClr val="tx1"/>
                </a:solidFill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Евсютина Галина Григорьевна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6823" cy="3057525"/>
          </a:xfrm>
          <a:prstGeom prst="rect">
            <a:avLst/>
          </a:prstGeom>
        </p:spPr>
      </p:pic>
      <p:pic>
        <p:nvPicPr>
          <p:cNvPr id="1032" name="Picture 8" descr="https://mbdou53.edummr.ru/wp-content/uploads/2021/05/%D1%81%D0%B8-%D1%83%D1%8D%D1%82-%D0%BA%D0%BE%D0%BD%D1%81%D1%82%D1%80%D1%83%D0%BA%D1%86%D0%B8%D0%B8-%D1%82%D0%B0%D0%BD%D1%86%D1%8B-%D0%BA%D0%BE%D0%BD%D1%82%D1%83%D1%80%D0%B0-%D0%B5%D1%82%D0%B5%D0%B9-564358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5" b="12890"/>
          <a:stretch/>
        </p:blipFill>
        <p:spPr bwMode="auto">
          <a:xfrm>
            <a:off x="114300" y="3928531"/>
            <a:ext cx="11958638" cy="2886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Ну, а вечером и ночью,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Когда все темным-темно,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Где тогда гуляет солнце,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Где тогда живет оно?..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11468"/>
          <a:stretch/>
        </p:blipFill>
        <p:spPr>
          <a:xfrm>
            <a:off x="1731817" y="2011363"/>
            <a:ext cx="3810001" cy="3448050"/>
          </a:xfrm>
        </p:spPr>
      </p:pic>
      <p:pic>
        <p:nvPicPr>
          <p:cNvPr id="10248" name="Picture 8" descr="МБДОУ ДС № 11 &amp;quot;Ромашка&amp;quot; - Полезные сайты для родителей, имеющих д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 bwMode="auto">
          <a:xfrm>
            <a:off x="6539344" y="3610698"/>
            <a:ext cx="4352925" cy="24714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Вигвам Солнца находится на вершине самой высокой горы…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/>
          <a:stretch/>
        </p:blipFill>
        <p:spPr>
          <a:xfrm>
            <a:off x="1471612" y="2244435"/>
            <a:ext cx="4597400" cy="321497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6" y="4350327"/>
            <a:ext cx="6941129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День открылся на заре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Золотистым ключиком,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Чтоб досталось на земле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>
                <a:latin typeface="Monotype Corsiva" panose="03010101010201010101" pitchFamily="66" charset="0"/>
              </a:rPr>
              <a:t>К</a:t>
            </a:r>
            <a:r>
              <a:rPr lang="ru-RU" sz="2800" b="1" dirty="0" smtClean="0">
                <a:latin typeface="Monotype Corsiva" panose="03010101010201010101" pitchFamily="66" charset="0"/>
              </a:rPr>
              <a:t>аждому по лучику…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12296" name="Picture 8" descr="https://cdn.msgsndr.com/location%2FbIXWrWPU7IxM6x9LarEz%2Fimages%2F375f36e1-172e-4934-b7d1-ca71ecc0b579.png?alt=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3735388"/>
            <a:ext cx="4932217" cy="32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/>
          <a:stretch/>
        </p:blipFill>
        <p:spPr>
          <a:xfrm>
            <a:off x="6539344" y="2992582"/>
            <a:ext cx="4752111" cy="30757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Светит солнышко для всех,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Чтоб звенел веселый смех,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Детвора не плакала…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13992"/>
          <a:stretch/>
        </p:blipFill>
        <p:spPr>
          <a:xfrm>
            <a:off x="1449217" y="2412748"/>
            <a:ext cx="4351048" cy="2965595"/>
          </a:xfrm>
        </p:spPr>
      </p:pic>
    </p:spTree>
    <p:extLst>
      <p:ext uri="{BB962C8B-B14F-4D97-AF65-F5344CB8AC3E}">
        <p14:creationId xmlns:p14="http://schemas.microsoft.com/office/powerpoint/2010/main" val="3574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Светит солнышко для всех,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Чтоб звенел веселый смех,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Светит одинаково…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/>
          <a:stretch/>
        </p:blipFill>
        <p:spPr>
          <a:xfrm>
            <a:off x="1449217" y="2507673"/>
            <a:ext cx="4597400" cy="2993302"/>
          </a:xfrm>
        </p:spPr>
      </p:pic>
      <p:pic>
        <p:nvPicPr>
          <p:cNvPr id="14342" name="Picture 6" descr="https://i.gifer.com/embedded/download/5UK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81"/>
            <a:ext cx="3474316" cy="27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https://cdn.pixabay.com/photo/2020/08/28/02/33/boy-5523333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214254"/>
            <a:ext cx="2529346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>
          <a:xfrm>
            <a:off x="1482436" y="110836"/>
            <a:ext cx="9144000" cy="532014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1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2011363"/>
            <a:ext cx="2965828" cy="39751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19" y="2017713"/>
            <a:ext cx="2915836" cy="3968750"/>
          </a:xfrm>
        </p:spPr>
      </p:pic>
      <p:pic>
        <p:nvPicPr>
          <p:cNvPr id="205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84" y="2336801"/>
            <a:ext cx="3771900" cy="33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4445"/>
          <a:stretch/>
        </p:blipFill>
        <p:spPr>
          <a:xfrm>
            <a:off x="1449218" y="2228850"/>
            <a:ext cx="4437232" cy="3230013"/>
          </a:xfrm>
        </p:spPr>
      </p:pic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19" y="2017712"/>
            <a:ext cx="4061133" cy="369728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152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7" y="1864193"/>
            <a:ext cx="4794421" cy="4450881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9691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Здравствуй, солнце ясное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И земля прекрасная!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Здравствуй, матушка-природа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И хорошая погода!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Нас сегодня, всем на диво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В гости Солнце пригласило!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13216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А приведет нас туда музыкальная дорожка!..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>
          <a:xfrm>
            <a:off x="1449217" y="2127429"/>
            <a:ext cx="4597400" cy="32288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12" y="3602180"/>
            <a:ext cx="5984443" cy="3063385"/>
          </a:xfrm>
          <a:prstGeom prst="rect">
            <a:avLst/>
          </a:prstGeom>
        </p:spPr>
      </p:pic>
      <p:pic>
        <p:nvPicPr>
          <p:cNvPr id="8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0"/>
            <a:ext cx="2064327" cy="18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1710" y="2017343"/>
            <a:ext cx="5929746" cy="13216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Смотрите, как ласково светит солнышко, так и хочется потанцевать!..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0" r="4235"/>
          <a:stretch/>
        </p:blipFill>
        <p:spPr>
          <a:xfrm>
            <a:off x="1449217" y="2280580"/>
            <a:ext cx="3325091" cy="3448050"/>
          </a:xfrm>
        </p:spPr>
      </p:pic>
      <p:pic>
        <p:nvPicPr>
          <p:cNvPr id="3074" name="Picture 2" descr="https://detsad6.tomsk.ru/images/muzikant/lpvd_m/0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8"/>
          <a:stretch/>
        </p:blipFill>
        <p:spPr bwMode="auto">
          <a:xfrm>
            <a:off x="4890654" y="2678144"/>
            <a:ext cx="7301346" cy="35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61710" y="2341418"/>
            <a:ext cx="5929746" cy="25353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Кто же смотрит к нам в окошко,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Вы ответьте мне, друзья!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Греет носик, греет ушки,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Его знаем ты и я.  </a:t>
            </a:r>
            <a:r>
              <a:rPr lang="ru-RU" sz="2800" dirty="0" smtClean="0">
                <a:latin typeface="Monotype Corsiva" panose="03010101010201010101" pitchFamily="66" charset="0"/>
              </a:rPr>
              <a:t>(солнце)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9" t="5554"/>
          <a:stretch/>
        </p:blipFill>
        <p:spPr>
          <a:xfrm>
            <a:off x="1449217" y="2341419"/>
            <a:ext cx="3630612" cy="3256540"/>
          </a:xfrm>
        </p:spPr>
      </p:pic>
      <p:pic>
        <p:nvPicPr>
          <p:cNvPr id="7176" name="Picture 8" descr="https://1.bp.blogspot.com/-ihF19VHjabo/XP7mEvFAkaI/AAAAAAAAF0I/FwN0ntcEu9IF5tD0b4jnslRKxItf5zhygCEwYBhgL/s1600/%25D0%25B4%25D0%25B5%25D1%2582%25D0%25B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28" y="4710544"/>
            <a:ext cx="7112171" cy="21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4"/>
            <a:ext cx="4752111" cy="27268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Маленькое солнышко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Я держу в ладошках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А большое солнце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Вижу из окошка…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194" name="Picture 2" descr="https://lh4.googleusercontent.com/a3-r9Jjg7EZI8Pkbiu1Uwlq2nN9ZsYv0yYZ0ILE5pCiAlL35vVl_8uD3sDz7_0T1vt_SRafHFvpKOJjsuf5FUmVzn0DCO9Vi5VD0d2Mh9Q3YvK1ujhbzUlUmhkSnibfr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4321844"/>
            <a:ext cx="7523018" cy="256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39344" y="2011365"/>
            <a:ext cx="4752111" cy="170165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Днем и утром, это ясно,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latin typeface="Monotype Corsiva" panose="03010101010201010101" pitchFamily="66" charset="0"/>
              </a:rPr>
              <a:t>В небе жить ему прекрасно…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2" descr="https://www.pngplay.com/wp-content/uploads/8/Sunshine-Transparent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3"/>
            <a:ext cx="2133600" cy="17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9228" name="Picture 12" descr="https://free-png.ru/wp-content/uploads/2021/08/free-png.ru-6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r="3636"/>
          <a:stretch/>
        </p:blipFill>
        <p:spPr bwMode="auto">
          <a:xfrm>
            <a:off x="6719455" y="3860190"/>
            <a:ext cx="5056910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186</TotalTime>
  <Words>206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Monotype Corsiva</vt:lpstr>
      <vt:lpstr>Times New Roman</vt:lpstr>
      <vt:lpstr>Gallery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Праздник Солнца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Солнца</dc:title>
  <dc:creator>Максим</dc:creator>
  <cp:lastModifiedBy>Максим</cp:lastModifiedBy>
  <cp:revision>29</cp:revision>
  <dcterms:created xsi:type="dcterms:W3CDTF">2022-03-20T13:14:55Z</dcterms:created>
  <dcterms:modified xsi:type="dcterms:W3CDTF">2022-03-20T16:28:53Z</dcterms:modified>
</cp:coreProperties>
</file>