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7" r:id="rId10"/>
    <p:sldId id="264" r:id="rId11"/>
    <p:sldId id="265" r:id="rId12"/>
    <p:sldId id="261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82;&#1072;&#1079;&#1082;&#1072;-&#1093;&#1086;&#1083;&#1083;\Desktop\&#1087;&#1086;&#1083;&#1080;&#1093;&#1091;&#1076;&#1086;&#1078;&#1077;&#1089;&#1090;&#1074;\&#1069;&#1087;&#1080;&#1079;&#1086;&#1076;%20&#171;&#1055;&#1088;&#1086;&#1097;&#1072;&#1081;,%20&#1052;&#1072;&#1089;&#1083;&#1077;&#1085;&#1080;&#1094;&#1072;!&#187;%20&#1080;&#1079;%20&#1084;&#1091;&#1083;&#1100;&#1090;&#1092;&#1080;&#1083;&#1100;&#1084;&#1072;%20&#171;&#1057;&#1085;&#1077;&#1075;&#1091;&#1088;&#1086;&#1095;&#1082;&#1072;&#187;%201952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12776"/>
            <a:ext cx="6172200" cy="1728192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«Делу – время, </a:t>
            </a:r>
            <a:b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потехе - час»</a:t>
            </a:r>
            <a:endParaRPr lang="ru-RU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музыкальный руководитель</a:t>
            </a:r>
          </a:p>
          <a:p>
            <a:pPr algn="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Орлова Наталья Анатольевна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260648"/>
            <a:ext cx="705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Новомалыклинский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 «Сказка»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чивко С.Е.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6192688" cy="6120680"/>
          </a:xfrm>
        </p:spPr>
      </p:pic>
      <p:sp>
        <p:nvSpPr>
          <p:cNvPr id="5" name="TextBox 4"/>
          <p:cNvSpPr txBox="1"/>
          <p:nvPr/>
        </p:nvSpPr>
        <p:spPr>
          <a:xfrm>
            <a:off x="6516216" y="2060848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Сочивко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Сергей Евгеньевич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ергей сочивко маслениц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aaf4ee-3d4e-53e1-ae24-c3e84c0433b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Эпизод «Прощай, Масленица!» из мультфильма «Снегурочка» 1952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4bd138e97d899deb7dbe0ab49ef70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оморохи с медведем в.и. семенов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ng-clipart-skomorokh-information-circus-clown-game-foo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3039703" cy="4052937"/>
          </a:xfrm>
        </p:spPr>
      </p:pic>
      <p:sp>
        <p:nvSpPr>
          <p:cNvPr id="6" name="TextBox 5"/>
          <p:cNvSpPr txBox="1"/>
          <p:nvPr/>
        </p:nvSpPr>
        <p:spPr>
          <a:xfrm>
            <a:off x="611560" y="2852936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Делу – время,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потехе –   час!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5159" y="620689"/>
            <a:ext cx="6893682" cy="1008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Подведение итогов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_svidanija_00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5109629_1-a2baf1bfbf6337949b457fe4edbcff4c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Сказка о ветреной бабочке и трудолюбивой пчеле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чел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556792"/>
            <a:ext cx="2782824" cy="3960440"/>
          </a:xfrm>
        </p:spPr>
      </p:pic>
      <p:pic>
        <p:nvPicPr>
          <p:cNvPr id="5" name="Рисунок 4" descr="бабочка.jpg"/>
          <p:cNvPicPr>
            <a:picLocks noChangeAspect="1"/>
          </p:cNvPicPr>
          <p:nvPr/>
        </p:nvPicPr>
        <p:blipFill>
          <a:blip r:embed="rId3" cstate="print"/>
          <a:srcRect r="12500"/>
          <a:stretch>
            <a:fillRect/>
          </a:stretch>
        </p:blipFill>
        <p:spPr>
          <a:xfrm>
            <a:off x="611560" y="1772816"/>
            <a:ext cx="4032448" cy="4211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царь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4536504" cy="5256584"/>
          </a:xfrm>
        </p:spPr>
      </p:pic>
      <p:sp>
        <p:nvSpPr>
          <p:cNvPr id="5" name="TextBox 4"/>
          <p:cNvSpPr txBox="1"/>
          <p:nvPr/>
        </p:nvSpPr>
        <p:spPr>
          <a:xfrm>
            <a:off x="5292080" y="1988840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«Делу  -             </a:t>
            </a:r>
          </a:p>
          <a:p>
            <a:r>
              <a:rPr lang="ru-RU" sz="3600" b="1" i="1" dirty="0" smtClean="0"/>
              <a:t>          время,</a:t>
            </a:r>
          </a:p>
          <a:p>
            <a:r>
              <a:rPr lang="ru-RU" sz="3600" b="1" i="1" dirty="0" smtClean="0"/>
              <a:t>потехе - </a:t>
            </a:r>
          </a:p>
          <a:p>
            <a:r>
              <a:rPr lang="ru-RU" sz="3600" b="1" i="1" dirty="0" smtClean="0"/>
              <a:t>            час!»</a:t>
            </a:r>
            <a:endParaRPr lang="ru-RU" sz="36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стодиев маслениц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Борис Михайлович Кустодиев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устодиев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64903"/>
            <a:ext cx="8352927" cy="549309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стодиев маслениц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чайковский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4987957" cy="6120680"/>
          </a:xfrm>
        </p:spPr>
      </p:pic>
      <p:sp>
        <p:nvSpPr>
          <p:cNvPr id="5" name="TextBox 4"/>
          <p:cNvSpPr txBox="1"/>
          <p:nvPr/>
        </p:nvSpPr>
        <p:spPr>
          <a:xfrm>
            <a:off x="5652120" y="1628800"/>
            <a:ext cx="3035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Пётр Ильич Чайковский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стодиев маслениц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</TotalTime>
  <Words>58</Words>
  <Application>Microsoft Office PowerPoint</Application>
  <PresentationFormat>Экран (4:3)</PresentationFormat>
  <Paragraphs>18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«Делу – время,  потехе - час»</vt:lpstr>
      <vt:lpstr>Слайд 2</vt:lpstr>
      <vt:lpstr>Сказка о ветреной бабочке и трудолюбивой пчеле</vt:lpstr>
      <vt:lpstr>Слайд 4</vt:lpstr>
      <vt:lpstr>Слайд 5</vt:lpstr>
      <vt:lpstr>Борис Михайлович Кустодиев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«Делу – время,  потехе - час»</dc:title>
  <dc:creator>Сказка-холл</dc:creator>
  <cp:lastModifiedBy>Сказка-холл</cp:lastModifiedBy>
  <cp:revision>22</cp:revision>
  <dcterms:created xsi:type="dcterms:W3CDTF">2023-03-01T09:54:38Z</dcterms:created>
  <dcterms:modified xsi:type="dcterms:W3CDTF">2023-03-02T09:55:28Z</dcterms:modified>
</cp:coreProperties>
</file>