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57" r:id="rId4"/>
    <p:sldId id="301" r:id="rId5"/>
    <p:sldId id="259" r:id="rId6"/>
    <p:sldId id="263" r:id="rId7"/>
    <p:sldId id="294" r:id="rId8"/>
    <p:sldId id="286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E649-8220-4380-A758-EF63D8CFEF6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661D6-D86A-4739-B146-1B7928B86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4147-691E-4118-A6D4-74341AB75355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271D-F0BB-46F2-AB86-7B22FE075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28800"/>
            <a:ext cx="7315176" cy="4214843"/>
          </a:xfrm>
        </p:spPr>
        <p:txBody>
          <a:bodyPr>
            <a:normAutofit fontScale="92500"/>
          </a:bodyPr>
          <a:lstStyle/>
          <a:p>
            <a:endParaRPr lang="ru-RU" sz="3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 конспекту игровой программы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для детей старшего дошкольного возраста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«Казачата в гостях у старичка – травника» </a:t>
            </a: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О.А., инструктор по физической культуре МБДОУ № 33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42918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 ОБЩЕРАЗВИВАЮЩЕГО ВИДА № 33 </a:t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СТАНИЦЫ НОВОПЛАТНИРОВСКОЙ </a:t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ЛЕНИНГРАДСКИЙ РАЙОН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5991" cy="368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10" y="0"/>
            <a:ext cx="4602890" cy="445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783"/>
            <a:ext cx="4545991" cy="319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10" y="4454674"/>
            <a:ext cx="3014938" cy="239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09" y="4454673"/>
            <a:ext cx="2090491" cy="239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04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400600"/>
          </a:xfrm>
        </p:spPr>
        <p:txBody>
          <a:bodyPr>
            <a:normAutofit/>
          </a:bodyPr>
          <a:lstStyle/>
          <a:p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6087979"/>
            <a:ext cx="46038" cy="303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2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6" y="0"/>
            <a:ext cx="91713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067" y="0"/>
            <a:ext cx="8219256" cy="84911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ru-RU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44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067" y="0"/>
            <a:ext cx="8219256" cy="84911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ru-RU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8" y="-1"/>
            <a:ext cx="9150557" cy="688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23728" y="692696"/>
            <a:ext cx="5184576" cy="509446"/>
          </a:xfrm>
        </p:spPr>
        <p:txBody>
          <a:bodyPr>
            <a:noAutofit/>
          </a:bodyPr>
          <a:lstStyle/>
          <a:p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649688975_8-vsegda-pomnim-com-p-oduvanchik-dlya-detei-foto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1"/>
            <a:ext cx="913624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4" cy="785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7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6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41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Проявление у детей дошкольного возраста познавательного интереса  к традициям малой Родины  в разных видах музыкальной  деятельности.</dc:title>
  <dc:creator>александр</dc:creator>
  <cp:lastModifiedBy>1</cp:lastModifiedBy>
  <cp:revision>164</cp:revision>
  <dcterms:created xsi:type="dcterms:W3CDTF">2015-02-08T04:21:03Z</dcterms:created>
  <dcterms:modified xsi:type="dcterms:W3CDTF">2023-03-28T14:31:59Z</dcterms:modified>
</cp:coreProperties>
</file>