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91" r:id="rId12"/>
    <p:sldId id="292" r:id="rId13"/>
    <p:sldId id="293" r:id="rId14"/>
    <p:sldId id="303" r:id="rId15"/>
    <p:sldId id="30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745" autoAdjust="0"/>
  </p:normalViewPr>
  <p:slideViewPr>
    <p:cSldViewPr>
      <p:cViewPr>
        <p:scale>
          <a:sx n="90" d="100"/>
          <a:sy n="90" d="100"/>
        </p:scale>
        <p:origin x="-97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91E4-DFA2-429B-AD42-2B6A058E3B28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dir="in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ова\Desktop\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70" y="-444676"/>
            <a:ext cx="9286908" cy="7286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46775" y="2000239"/>
            <a:ext cx="4917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Волшебница вода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МБДОУ детский сад «Колокольчик»</a:t>
            </a:r>
          </a:p>
          <a:p>
            <a:pPr algn="ctr"/>
            <a:r>
              <a:rPr lang="ru-RU" sz="2000" b="1" dirty="0"/>
              <a:t>ф</a:t>
            </a:r>
            <a:r>
              <a:rPr lang="ru-RU" sz="2000" b="1" dirty="0" smtClean="0"/>
              <a:t>илиал «Берёзка»</a:t>
            </a:r>
          </a:p>
          <a:p>
            <a:pPr algn="ctr"/>
            <a:r>
              <a:rPr lang="ru-RU" sz="2000" b="1" dirty="0" err="1" smtClean="0"/>
              <a:t>Кирсановский</a:t>
            </a:r>
            <a:r>
              <a:rPr lang="ru-RU" sz="2000" b="1" dirty="0" smtClean="0"/>
              <a:t> район</a:t>
            </a:r>
          </a:p>
          <a:p>
            <a:pPr algn="ctr"/>
            <a:r>
              <a:rPr lang="ru-RU" sz="2000" b="1" dirty="0" smtClean="0"/>
              <a:t>Тамбовская область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05530" y="5157192"/>
            <a:ext cx="4438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Выполнила: С. В. </a:t>
            </a:r>
            <a:r>
              <a:rPr lang="ru-RU" sz="2400" dirty="0" err="1" smtClean="0">
                <a:solidFill>
                  <a:schemeClr val="bg1"/>
                </a:solidFill>
              </a:rPr>
              <a:t>Шадрова</a:t>
            </a:r>
            <a:r>
              <a:rPr lang="ru-RU" sz="2400" dirty="0" smtClean="0">
                <a:solidFill>
                  <a:schemeClr val="bg1"/>
                </a:solidFill>
              </a:rPr>
              <a:t>, воспитатель первой категории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ова\Desktop\otkrytki_pozdravitelnye-0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357826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Поливать растения</a:t>
            </a:r>
            <a:endParaRPr lang="ru-RU" sz="4400" b="1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ова\Desktop\924865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             А что же </a:t>
            </a:r>
            <a:r>
              <a:rPr lang="ru-RU" sz="4000" b="1" dirty="0" smtClean="0"/>
              <a:t>ВОДА </a:t>
            </a:r>
            <a:r>
              <a:rPr lang="ru-RU" sz="4000" b="1" dirty="0" smtClean="0"/>
              <a:t>умеет делать?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00298" y="571501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Течь из крана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Вова\Desktop\10712110541196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363248">
            <a:off x="943967" y="949780"/>
            <a:ext cx="23563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   </a:t>
            </a:r>
            <a:r>
              <a:rPr lang="ru-RU" sz="4400" b="1" dirty="0" smtClean="0"/>
              <a:t>Капать </a:t>
            </a:r>
            <a:endParaRPr lang="ru-RU" sz="4400" b="1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ова\Desktop\dsc_7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0"/>
            <a:ext cx="5740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   </a:t>
            </a:r>
            <a:r>
              <a:rPr lang="ru-RU" sz="4400" b="1" dirty="0" smtClean="0"/>
              <a:t>Брызгаться</a:t>
            </a:r>
            <a:endParaRPr lang="ru-RU" sz="4400" b="1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llfons.ru-5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680"/>
            <a:ext cx="975556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08520" y="0"/>
            <a:ext cx="9864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Без воды невозможно прожить:</a:t>
            </a:r>
            <a:endParaRPr lang="ru-RU" sz="4400" b="1" dirty="0"/>
          </a:p>
        </p:txBody>
      </p:sp>
      <p:pic>
        <p:nvPicPr>
          <p:cNvPr id="15" name="Picture 2" descr="C:\Users\Вова\Desktop\Andresr -Привычки продуктивных людей ТОП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58876"/>
            <a:ext cx="3203848" cy="2430602"/>
          </a:xfrm>
          <a:prstGeom prst="rect">
            <a:avLst/>
          </a:prstGeom>
          <a:noFill/>
        </p:spPr>
      </p:pic>
      <p:pic>
        <p:nvPicPr>
          <p:cNvPr id="16" name="Picture 3" descr="C:\Users\Вова\Desktop\загруженное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03848" y="1484784"/>
            <a:ext cx="3312368" cy="2673588"/>
          </a:xfrm>
          <a:prstGeom prst="rect">
            <a:avLst/>
          </a:prstGeom>
          <a:noFill/>
        </p:spPr>
      </p:pic>
      <p:pic>
        <p:nvPicPr>
          <p:cNvPr id="17" name="Picture 4" descr="C:\Users\Вова\Desktop\5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216" y="1857892"/>
            <a:ext cx="3239344" cy="264981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79512" y="76944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Людям</a:t>
            </a:r>
            <a:endParaRPr lang="ru-RU" sz="3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91881" y="98072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Животным</a:t>
            </a:r>
            <a:endParaRPr lang="ru-RU" sz="3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92280" y="127311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Рыбам</a:t>
            </a:r>
            <a:endParaRPr lang="ru-RU" sz="3200" i="1" dirty="0"/>
          </a:p>
        </p:txBody>
      </p:sp>
      <p:sp>
        <p:nvSpPr>
          <p:cNvPr id="22" name="TextBox 21"/>
          <p:cNvSpPr txBox="1"/>
          <p:nvPr/>
        </p:nvSpPr>
        <p:spPr>
          <a:xfrm rot="1291638">
            <a:off x="5148064" y="5089539"/>
            <a:ext cx="3816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Растениям</a:t>
            </a:r>
            <a:endParaRPr lang="ru-RU" sz="3200" i="1" dirty="0"/>
          </a:p>
        </p:txBody>
      </p:sp>
      <p:pic>
        <p:nvPicPr>
          <p:cNvPr id="1030" name="Picture 6" descr="https://lovehaswon.org/wp-content/uploads/2017/01/plan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905">
            <a:off x="486245" y="3846681"/>
            <a:ext cx="4566295" cy="284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06205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8188_kapli_-voda_-sinij_1920x1080_(www.GdeFon.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12" y="25992"/>
            <a:ext cx="9296400" cy="701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836713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/>
              <a:t>Человек! Запомни навсегда</a:t>
            </a:r>
            <a:r>
              <a:rPr lang="ru-RU" sz="4000" b="1" dirty="0" smtClean="0"/>
              <a:t>!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 </a:t>
            </a:r>
            <a:r>
              <a:rPr lang="ru-RU" sz="4000" b="1" dirty="0"/>
              <a:t>Символ жизни на Земле – вода</a:t>
            </a:r>
            <a:r>
              <a:rPr lang="ru-RU" sz="4000" b="1" dirty="0" smtClean="0"/>
              <a:t>!!!</a:t>
            </a:r>
          </a:p>
          <a:p>
            <a:pPr algn="ctr">
              <a:buNone/>
            </a:pPr>
            <a:endParaRPr lang="ru-RU" sz="4000" b="1" dirty="0"/>
          </a:p>
          <a:p>
            <a:pPr algn="ctr">
              <a:buNone/>
            </a:pPr>
            <a:r>
              <a:rPr lang="ru-RU" sz="4000" b="1" dirty="0" smtClean="0"/>
              <a:t> </a:t>
            </a:r>
            <a:r>
              <a:rPr lang="ru-RU" sz="4000" b="1" dirty="0"/>
              <a:t>Экономь её и береги!!! </a:t>
            </a:r>
            <a:endParaRPr lang="ru-RU" sz="4000" b="1" dirty="0" smtClean="0"/>
          </a:p>
          <a:p>
            <a:pPr algn="ctr">
              <a:buNone/>
            </a:pPr>
            <a:endParaRPr lang="ru-RU" sz="4000" b="1" dirty="0"/>
          </a:p>
          <a:p>
            <a:pPr algn="ctr">
              <a:buNone/>
            </a:pPr>
            <a:r>
              <a:rPr lang="ru-RU" sz="4000" b="1" dirty="0" smtClean="0"/>
              <a:t>Мы ведь на </a:t>
            </a:r>
            <a:r>
              <a:rPr lang="ru-RU" sz="4000" b="1" dirty="0"/>
              <a:t>планете не одни.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366365976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621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З А Г А Д К А 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Я и тучка, и туман,</a:t>
            </a:r>
          </a:p>
          <a:p>
            <a:pPr algn="ctr"/>
            <a:r>
              <a:rPr lang="ru-RU" sz="4000" b="1" dirty="0" smtClean="0"/>
              <a:t>Я – река и океан.</a:t>
            </a:r>
          </a:p>
          <a:p>
            <a:pPr algn="ctr"/>
            <a:r>
              <a:rPr lang="ru-RU" sz="4000" b="1" dirty="0" smtClean="0"/>
              <a:t>Я летаю и бегу, </a:t>
            </a:r>
          </a:p>
          <a:p>
            <a:pPr algn="ctr"/>
            <a:r>
              <a:rPr lang="ru-RU" sz="4000" b="1" dirty="0" smtClean="0"/>
              <a:t>И стеклянной быть могу.</a:t>
            </a:r>
          </a:p>
          <a:p>
            <a:pPr algn="ctr"/>
            <a:endParaRPr lang="ru-RU" sz="4000" b="1" dirty="0"/>
          </a:p>
          <a:p>
            <a:pPr algn="ctr"/>
            <a:endParaRPr lang="ru-RU" sz="4000" b="1" dirty="0" smtClean="0"/>
          </a:p>
        </p:txBody>
      </p:sp>
      <p:pic>
        <p:nvPicPr>
          <p:cNvPr id="7" name="dojd-sredniy-dojd-kapaet-po-zem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1642" y="5888690"/>
            <a:ext cx="473618" cy="4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ова\Desktop\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357166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</a:t>
            </a:r>
            <a:r>
              <a:rPr lang="ru-RU" sz="4800" b="1" dirty="0" smtClean="0"/>
              <a:t>Чтобы купаться</a:t>
            </a:r>
            <a:endParaRPr lang="ru-RU" sz="4800" b="1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ова\Desktop\4397591209743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857892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      </a:t>
            </a:r>
            <a:r>
              <a:rPr lang="ru-RU" sz="5400" b="1" dirty="0" smtClean="0"/>
              <a:t>Чтобы стирать</a:t>
            </a:r>
            <a:endParaRPr lang="ru-RU" sz="5400" b="1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ова\Desktop\847527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786454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        Мыть посуду</a:t>
            </a:r>
            <a:endParaRPr lang="ru-RU" sz="4400" b="1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ова\Desktop\povare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</a:t>
            </a:r>
            <a:r>
              <a:rPr lang="ru-RU" sz="4400" b="1" dirty="0" smtClean="0"/>
              <a:t>Готовить кушать</a:t>
            </a:r>
            <a:endParaRPr lang="ru-RU" sz="4400" b="1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ова\Desktop\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00042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</a:t>
            </a:r>
            <a:r>
              <a:rPr lang="ru-RU" sz="4400" b="1" dirty="0" smtClean="0"/>
              <a:t>Плавать на лодке</a:t>
            </a:r>
            <a:endParaRPr lang="ru-RU" sz="4400" b="1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ова\Desktop\111169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8" y="28562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857232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Ловить рыбу</a:t>
            </a:r>
            <a:endParaRPr lang="ru-RU" sz="4400" b="1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127</Words>
  <Application>Microsoft Office PowerPoint</Application>
  <PresentationFormat>Экран (4:3)</PresentationFormat>
  <Paragraphs>35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Пользователь</cp:lastModifiedBy>
  <cp:revision>36</cp:revision>
  <dcterms:created xsi:type="dcterms:W3CDTF">2014-02-11T08:10:33Z</dcterms:created>
  <dcterms:modified xsi:type="dcterms:W3CDTF">2018-10-30T17:16:41Z</dcterms:modified>
</cp:coreProperties>
</file>