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78" r:id="rId4"/>
    <p:sldId id="273" r:id="rId5"/>
    <p:sldId id="276" r:id="rId6"/>
    <p:sldId id="259" r:id="rId7"/>
    <p:sldId id="263" r:id="rId8"/>
    <p:sldId id="277" r:id="rId9"/>
    <p:sldId id="262" r:id="rId10"/>
    <p:sldId id="27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60" d="100"/>
          <a:sy n="60" d="100"/>
        </p:scale>
        <p:origin x="-1446" y="-10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49D9D-19AF-497C-974E-80F56E9CDF0F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88A70B-B6D9-42EB-8082-BFC7D21CC8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746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88A70B-B6D9-42EB-8082-BFC7D21CC89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9F1F-39C3-4542-B647-0757450EC042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E475-9863-478E-96BE-9154F5AD1D61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14850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4C04-E09C-4C65-A115-77A171B644A6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1096-5F68-4D2A-AA7D-F18C541D6922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9300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DD5C-1EC4-4B4C-AF3D-F06BE0E6C850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F021-F09B-4A78-92C5-F5BAA66768F0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1637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DBB7-AF64-4564-8EBF-F1DCCA97511F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6C0A-277A-4967-9295-2AD215560656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4665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7B72-769A-412E-95F2-55C453F04E1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9883-7CBA-48F4-BB46-8933B358F5DC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9471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02B4-FDAB-460C-9677-4087B9C7AFE7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634D0-D571-40DC-957C-CF334241C9A6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189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28B6F-CEA7-4BB8-A1FB-ADA65376760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8B0B-6B3B-4A65-9787-4372289B912F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2254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98DE-6399-437F-9D1D-11A9D6ED13FD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A1BD-5240-4291-A6A6-558248D9339E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7520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6E3A-D09F-4003-AB89-53900A209870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5571-C39E-4273-A06F-418E7ECF78D1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56899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81F3-800F-4F24-9060-869EB2EA625B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AF07-3F12-4D76-98A1-75F806755679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219996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5D60-D770-4193-BBFD-6B0139423B58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AE9-5943-423E-82F9-6FEDD1858AE7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1429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F9F1F-39C3-4542-B647-0757450EC042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E475-9863-478E-96BE-9154F5AD1D61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94406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4C04-E09C-4C65-A115-77A171B644A6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41096-5F68-4D2A-AA7D-F18C541D6922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857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EDD5C-1EC4-4B4C-AF3D-F06BE0E6C850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8F021-F09B-4A78-92C5-F5BAA66768F0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39561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7DBB7-AF64-4564-8EBF-F1DCCA97511F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6C0A-277A-4967-9295-2AD215560656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038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E7B72-769A-412E-95F2-55C453F04E1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E9883-7CBA-48F4-BB46-8933B358F5DC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92474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02B4-FDAB-460C-9677-4087B9C7AFE7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634D0-D571-40DC-957C-CF334241C9A6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88315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28B6F-CEA7-4BB8-A1FB-ADA653767609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98B0B-6B3B-4A65-9787-4372289B912F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726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398DE-6399-437F-9D1D-11A9D6ED13FD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7A1BD-5240-4291-A6A6-558248D9339E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05641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C6E3A-D09F-4003-AB89-53900A209870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E5571-C39E-4273-A06F-418E7ECF78D1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8565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B81F3-800F-4F24-9060-869EB2EA625B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FAF07-3F12-4D76-98A1-75F806755679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4332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C5D60-D770-4193-BBFD-6B0139423B58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DAE9-5943-423E-82F9-6FEDD1858AE7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8453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rgbClr val="C7C7D9"/>
            </a:gs>
            <a:gs pos="100000">
              <a:srgbClr val="E4E4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1D9A3A-A623-43FF-8FE1-493F381597E2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26580D-4314-42C7-9B1D-4E8D3956CDF9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rgbClr val="C7C7D9"/>
            </a:gs>
            <a:gs pos="100000">
              <a:srgbClr val="E4E4E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51D9A3A-A623-43FF-8FE1-493F381597E2}" type="datetimeFigureOut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16.03.2022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26580D-4314-42C7-9B1D-4E8D3956CDF9}" type="slidenum">
              <a:rPr lang="ru-RU">
                <a:solidFill>
                  <a:prstClr val="black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31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microsoft.com/office/2007/relationships/media" Target="../media/media1.mp3"/><Relationship Id="rId7" Type="http://schemas.openxmlformats.org/officeDocument/2006/relationships/image" Target="../media/image10.gif"/><Relationship Id="rId2" Type="http://schemas.openxmlformats.org/officeDocument/2006/relationships/audio" Target="NULL" TargetMode="External"/><Relationship Id="rId1" Type="http://schemas.openxmlformats.org/officeDocument/2006/relationships/audio" Target="file:///E:\&#1074;&#1086;&#1089;&#1087;&#1080;&#1090;&#1072;&#1090;&#1077;&#1083;&#1100;%20&#1075;&#1086;&#1076;&#1072;\&#1083;&#1077;&#1087;&#1080;&#1084;%20&#1082;&#1086;&#1084;.mp3" TargetMode="Externa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gif"/><Relationship Id="rId2" Type="http://schemas.openxmlformats.org/officeDocument/2006/relationships/audio" Target="file:///C:\&#1076;&#1083;&#1103;%20&#1088;&#1072;&#1073;&#1086;&#1090;&#1099;\&#1084;&#1091;&#1079;&#1099;&#1082;&#1072;\&#1083;&#1080;&#1088;&#1080;&#1082;&#1072;\melodiya_bez_slov_2_-_melodiya_bez_slov_2_(iPlayer.fm).mp3" TargetMode="External"/><Relationship Id="rId1" Type="http://schemas.openxmlformats.org/officeDocument/2006/relationships/audio" Target="file:///C:\&#1076;&#1083;&#1103;%20&#1088;&#1072;&#1073;&#1086;&#1090;&#1099;\&#1084;&#1091;&#1079;&#1099;&#1082;&#1072;\&#1083;&#1080;&#1088;&#1080;&#1082;&#1072;\melodiya_bez_slov_-_melodiya_morya_(iPlayer.fm)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2489448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Интегрированное занятие по развитию речи с использованием ТРИЗ технологий</a:t>
            </a:r>
            <a:br>
              <a:rPr lang="ru-RU" sz="31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1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«ЗИМНЯЯ СКАЗКА»</a:t>
            </a:r>
            <a:br>
              <a:rPr lang="ru-RU" sz="31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100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(подготовительная к школе группа)</a:t>
            </a:r>
            <a:r>
              <a:rPr lang="ru-RU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dirty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221088"/>
            <a:ext cx="6400800" cy="17526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воспитатели </a:t>
            </a:r>
            <a:r>
              <a:rPr lang="ru-RU" dirty="0"/>
              <a:t>МАДОУ «Детский сад № 408 комбинированного вида» </a:t>
            </a:r>
          </a:p>
          <a:p>
            <a:r>
              <a:rPr lang="ru-RU" dirty="0"/>
              <a:t>Советского района города </a:t>
            </a:r>
            <a:r>
              <a:rPr lang="ru-RU" dirty="0" smtClean="0"/>
              <a:t>Казани</a:t>
            </a:r>
          </a:p>
          <a:p>
            <a:r>
              <a:rPr lang="ru-RU" dirty="0" smtClean="0"/>
              <a:t>Улитина Злата Львовна</a:t>
            </a:r>
          </a:p>
          <a:p>
            <a:r>
              <a:rPr lang="ru-RU" dirty="0" smtClean="0"/>
              <a:t>Юдина Елена Евгеньевна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49403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2" cstate="print">
            <a:lum bright="1000" contrast="47000"/>
          </a:blip>
          <a:srcRect/>
          <a:stretch>
            <a:fillRect/>
          </a:stretch>
        </p:blipFill>
        <p:spPr bwMode="auto">
          <a:xfrm>
            <a:off x="7286644" y="785794"/>
            <a:ext cx="593164" cy="593164"/>
          </a:xfrm>
          <a:prstGeom prst="rect">
            <a:avLst/>
          </a:prstGeom>
          <a:noFill/>
        </p:spPr>
      </p:pic>
      <p:pic>
        <p:nvPicPr>
          <p:cNvPr id="8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2" cstate="print">
            <a:lum bright="-40000" contrast="47000"/>
          </a:blip>
          <a:srcRect/>
          <a:stretch>
            <a:fillRect/>
          </a:stretch>
        </p:blipFill>
        <p:spPr bwMode="auto">
          <a:xfrm>
            <a:off x="1857356" y="4929198"/>
            <a:ext cx="1021792" cy="1021792"/>
          </a:xfrm>
          <a:prstGeom prst="rect">
            <a:avLst/>
          </a:prstGeom>
          <a:noFill/>
        </p:spPr>
      </p:pic>
      <p:pic>
        <p:nvPicPr>
          <p:cNvPr id="9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2" cstate="print">
            <a:lum bright="1000" contrast="47000"/>
          </a:blip>
          <a:srcRect/>
          <a:stretch>
            <a:fillRect/>
          </a:stretch>
        </p:blipFill>
        <p:spPr bwMode="auto">
          <a:xfrm>
            <a:off x="1214414" y="785794"/>
            <a:ext cx="878916" cy="878916"/>
          </a:xfrm>
          <a:prstGeom prst="rect">
            <a:avLst/>
          </a:prstGeom>
          <a:noFill/>
        </p:spPr>
      </p:pic>
      <p:pic>
        <p:nvPicPr>
          <p:cNvPr id="10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2" cstate="print">
            <a:lum bright="1000" contrast="-17000"/>
          </a:blip>
          <a:srcRect/>
          <a:stretch>
            <a:fillRect/>
          </a:stretch>
        </p:blipFill>
        <p:spPr bwMode="auto">
          <a:xfrm>
            <a:off x="3000364" y="3214686"/>
            <a:ext cx="593164" cy="593164"/>
          </a:xfrm>
          <a:prstGeom prst="rect">
            <a:avLst/>
          </a:prstGeom>
          <a:noFill/>
        </p:spPr>
      </p:pic>
      <p:pic>
        <p:nvPicPr>
          <p:cNvPr id="11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2" cstate="print">
            <a:lum bright="1000" contrast="47000"/>
          </a:blip>
          <a:srcRect/>
          <a:stretch>
            <a:fillRect/>
          </a:stretch>
        </p:blipFill>
        <p:spPr bwMode="auto">
          <a:xfrm>
            <a:off x="6786578" y="2643182"/>
            <a:ext cx="593164" cy="593164"/>
          </a:xfrm>
          <a:prstGeom prst="rect">
            <a:avLst/>
          </a:prstGeom>
          <a:noFill/>
        </p:spPr>
      </p:pic>
      <p:pic>
        <p:nvPicPr>
          <p:cNvPr id="12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2" cstate="print">
            <a:lum bright="1000" contrast="14000"/>
          </a:blip>
          <a:srcRect/>
          <a:stretch>
            <a:fillRect/>
          </a:stretch>
        </p:blipFill>
        <p:spPr bwMode="auto">
          <a:xfrm flipH="1">
            <a:off x="4500562" y="5500702"/>
            <a:ext cx="785818" cy="593164"/>
          </a:xfrm>
          <a:prstGeom prst="rect">
            <a:avLst/>
          </a:prstGeom>
          <a:noFill/>
        </p:spPr>
      </p:pic>
      <p:pic>
        <p:nvPicPr>
          <p:cNvPr id="13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2" cstate="print">
            <a:lum bright="-10000" contrast="-1000"/>
          </a:blip>
          <a:srcRect/>
          <a:stretch>
            <a:fillRect/>
          </a:stretch>
        </p:blipFill>
        <p:spPr bwMode="auto">
          <a:xfrm>
            <a:off x="6951114" y="4572008"/>
            <a:ext cx="1000132" cy="1000132"/>
          </a:xfrm>
          <a:prstGeom prst="rect">
            <a:avLst/>
          </a:prstGeom>
          <a:noFill/>
        </p:spPr>
      </p:pic>
      <p:pic>
        <p:nvPicPr>
          <p:cNvPr id="14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2" cstate="print">
            <a:lum bright="28000" contrast="47000"/>
          </a:blip>
          <a:srcRect/>
          <a:stretch>
            <a:fillRect/>
          </a:stretch>
        </p:blipFill>
        <p:spPr bwMode="auto">
          <a:xfrm>
            <a:off x="4071934" y="857232"/>
            <a:ext cx="593164" cy="593164"/>
          </a:xfrm>
          <a:prstGeom prst="rect">
            <a:avLst/>
          </a:prstGeom>
          <a:noFill/>
        </p:spPr>
      </p:pic>
      <p:pic>
        <p:nvPicPr>
          <p:cNvPr id="15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2" cstate="print">
            <a:lum bright="1000" contrast="47000"/>
          </a:blip>
          <a:srcRect/>
          <a:stretch>
            <a:fillRect/>
          </a:stretch>
        </p:blipFill>
        <p:spPr bwMode="auto">
          <a:xfrm>
            <a:off x="5429256" y="4214818"/>
            <a:ext cx="593164" cy="593164"/>
          </a:xfrm>
          <a:prstGeom prst="rect">
            <a:avLst/>
          </a:prstGeom>
          <a:noFill/>
        </p:spPr>
      </p:pic>
      <p:pic>
        <p:nvPicPr>
          <p:cNvPr id="16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2" cstate="print">
            <a:lum bright="1000" contrast="47000"/>
          </a:blip>
          <a:srcRect/>
          <a:stretch>
            <a:fillRect/>
          </a:stretch>
        </p:blipFill>
        <p:spPr bwMode="auto">
          <a:xfrm flipH="1">
            <a:off x="4714876" y="1928802"/>
            <a:ext cx="1143008" cy="1054514"/>
          </a:xfrm>
          <a:prstGeom prst="rect">
            <a:avLst/>
          </a:prstGeom>
          <a:noFill/>
        </p:spPr>
      </p:pic>
      <p:pic>
        <p:nvPicPr>
          <p:cNvPr id="17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2" cstate="print">
            <a:lum bright="1000" contrast="47000"/>
          </a:blip>
          <a:srcRect/>
          <a:stretch>
            <a:fillRect/>
          </a:stretch>
        </p:blipFill>
        <p:spPr bwMode="auto">
          <a:xfrm flipH="1">
            <a:off x="928662" y="2928934"/>
            <a:ext cx="621282" cy="5931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936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50" y="214313"/>
            <a:ext cx="5214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white"/>
                </a:solidFill>
              </a:rPr>
              <a:t>Сказочное начало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5929313"/>
            <a:ext cx="5214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white"/>
                </a:solidFill>
              </a:rPr>
              <a:t>Сказочная концовка</a:t>
            </a:r>
          </a:p>
        </p:txBody>
      </p:sp>
      <p:pic>
        <p:nvPicPr>
          <p:cNvPr id="13" name="Содержимое 14" descr="shesterenka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214438"/>
            <a:ext cx="3219450" cy="3214687"/>
          </a:xfrm>
        </p:spPr>
      </p:pic>
      <p:pic>
        <p:nvPicPr>
          <p:cNvPr id="15" name="Содержимое 20" descr="Floral-Heart-Pater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3357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Содержимое 30" descr="m140827_4d1238c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57187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Содержимое 4" descr="0_59581_11fe250b_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43576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8251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5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15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55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55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155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115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15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7000" contras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2869" cy="7022152"/>
          </a:xfrm>
        </p:spPr>
      </p:pic>
    </p:spTree>
    <p:extLst>
      <p:ext uri="{BB962C8B-B14F-4D97-AF65-F5344CB8AC3E}">
        <p14:creationId xmlns:p14="http://schemas.microsoft.com/office/powerpoint/2010/main" val="9148442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lum bright="-7000" contras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44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00250" y="214313"/>
            <a:ext cx="5214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white"/>
                </a:solidFill>
              </a:rPr>
              <a:t>Сказочное начало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5929313"/>
            <a:ext cx="5214938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prstClr val="white"/>
                </a:solidFill>
              </a:rPr>
              <a:t>Сказочная концовка</a:t>
            </a:r>
          </a:p>
        </p:txBody>
      </p:sp>
      <p:pic>
        <p:nvPicPr>
          <p:cNvPr id="13" name="Содержимое 14" descr="shesterenka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0" y="1214438"/>
            <a:ext cx="3219450" cy="3214687"/>
          </a:xfrm>
        </p:spPr>
      </p:pic>
      <p:pic>
        <p:nvPicPr>
          <p:cNvPr id="15" name="Содержимое 20" descr="Floral-Heart-Pater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214438"/>
            <a:ext cx="3357562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Содержимое 30" descr="m140827_4d1238ce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571875"/>
            <a:ext cx="20002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Содержимое 4" descr="0_59581_11fe250b_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5813"/>
            <a:ext cx="4357688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3875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55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1155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1155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155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1155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1155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155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155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115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1155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155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155" decel="100000"/>
                                        <p:tgtEl>
                                          <p:spTgt spid="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115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1155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лепим ко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527" y="-8896"/>
            <a:ext cx="9177527" cy="691899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93953"/>
            <a:ext cx="4722450" cy="6276367"/>
          </a:xfrm>
        </p:spPr>
      </p:pic>
      <p:pic>
        <p:nvPicPr>
          <p:cNvPr id="6" name="лепим ком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11000" end="35805.3071"/>
                </p14:media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1505320" y="57681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70390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21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melodiya_bez_slov_-_melodiya_morya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5984" y="5214950"/>
            <a:ext cx="304800" cy="304800"/>
          </a:xfrm>
          <a:prstGeom prst="rect">
            <a:avLst/>
          </a:prstGeom>
        </p:spPr>
      </p:pic>
      <p:pic>
        <p:nvPicPr>
          <p:cNvPr id="19" name="melodiya_bez_slov_2_-_melodiya_bez_slov_2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786314" y="2500306"/>
            <a:ext cx="304800" cy="304800"/>
          </a:xfrm>
          <a:prstGeom prst="rect">
            <a:avLst/>
          </a:prstGeom>
        </p:spPr>
      </p:pic>
      <p:pic>
        <p:nvPicPr>
          <p:cNvPr id="18" name="melodiya_bez_slov_2_-_melodiya_bez_slov_2_(iPlayer.fm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786314" y="2500306"/>
            <a:ext cx="304800" cy="304800"/>
          </a:xfrm>
          <a:prstGeom prst="rect">
            <a:avLst/>
          </a:prstGeom>
        </p:spPr>
      </p:pic>
      <p:pic>
        <p:nvPicPr>
          <p:cNvPr id="7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47000"/>
          </a:blip>
          <a:srcRect/>
          <a:stretch>
            <a:fillRect/>
          </a:stretch>
        </p:blipFill>
        <p:spPr bwMode="auto">
          <a:xfrm>
            <a:off x="7286644" y="785794"/>
            <a:ext cx="593164" cy="593164"/>
          </a:xfrm>
          <a:prstGeom prst="rect">
            <a:avLst/>
          </a:prstGeom>
          <a:noFill/>
        </p:spPr>
      </p:pic>
      <p:pic>
        <p:nvPicPr>
          <p:cNvPr id="8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-40000" contrast="47000"/>
          </a:blip>
          <a:srcRect/>
          <a:stretch>
            <a:fillRect/>
          </a:stretch>
        </p:blipFill>
        <p:spPr bwMode="auto">
          <a:xfrm>
            <a:off x="2021892" y="4929198"/>
            <a:ext cx="857256" cy="857256"/>
          </a:xfrm>
          <a:prstGeom prst="rect">
            <a:avLst/>
          </a:prstGeom>
          <a:noFill/>
        </p:spPr>
      </p:pic>
      <p:pic>
        <p:nvPicPr>
          <p:cNvPr id="9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47000"/>
          </a:blip>
          <a:srcRect/>
          <a:stretch>
            <a:fillRect/>
          </a:stretch>
        </p:blipFill>
        <p:spPr bwMode="auto">
          <a:xfrm>
            <a:off x="1214414" y="785794"/>
            <a:ext cx="878916" cy="878916"/>
          </a:xfrm>
          <a:prstGeom prst="rect">
            <a:avLst/>
          </a:prstGeom>
          <a:noFill/>
        </p:spPr>
      </p:pic>
      <p:pic>
        <p:nvPicPr>
          <p:cNvPr id="10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-17000"/>
          </a:blip>
          <a:srcRect/>
          <a:stretch>
            <a:fillRect/>
          </a:stretch>
        </p:blipFill>
        <p:spPr bwMode="auto">
          <a:xfrm>
            <a:off x="3000364" y="3214686"/>
            <a:ext cx="593164" cy="593164"/>
          </a:xfrm>
          <a:prstGeom prst="rect">
            <a:avLst/>
          </a:prstGeom>
          <a:noFill/>
        </p:spPr>
      </p:pic>
      <p:pic>
        <p:nvPicPr>
          <p:cNvPr id="11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47000"/>
          </a:blip>
          <a:srcRect/>
          <a:stretch>
            <a:fillRect/>
          </a:stretch>
        </p:blipFill>
        <p:spPr bwMode="auto">
          <a:xfrm>
            <a:off x="6786578" y="2643182"/>
            <a:ext cx="593164" cy="593164"/>
          </a:xfrm>
          <a:prstGeom prst="rect">
            <a:avLst/>
          </a:prstGeom>
          <a:noFill/>
        </p:spPr>
      </p:pic>
      <p:pic>
        <p:nvPicPr>
          <p:cNvPr id="12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14000"/>
          </a:blip>
          <a:srcRect/>
          <a:stretch>
            <a:fillRect/>
          </a:stretch>
        </p:blipFill>
        <p:spPr bwMode="auto">
          <a:xfrm flipH="1">
            <a:off x="4500562" y="5500702"/>
            <a:ext cx="785818" cy="593164"/>
          </a:xfrm>
          <a:prstGeom prst="rect">
            <a:avLst/>
          </a:prstGeom>
          <a:noFill/>
        </p:spPr>
      </p:pic>
      <p:pic>
        <p:nvPicPr>
          <p:cNvPr id="13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-10000" contrast="-1000"/>
          </a:blip>
          <a:srcRect/>
          <a:stretch>
            <a:fillRect/>
          </a:stretch>
        </p:blipFill>
        <p:spPr bwMode="auto">
          <a:xfrm>
            <a:off x="7358082" y="4307916"/>
            <a:ext cx="857256" cy="857256"/>
          </a:xfrm>
          <a:prstGeom prst="rect">
            <a:avLst/>
          </a:prstGeom>
          <a:noFill/>
        </p:spPr>
      </p:pic>
      <p:pic>
        <p:nvPicPr>
          <p:cNvPr id="14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28000" contrast="47000"/>
          </a:blip>
          <a:srcRect/>
          <a:stretch>
            <a:fillRect/>
          </a:stretch>
        </p:blipFill>
        <p:spPr bwMode="auto">
          <a:xfrm>
            <a:off x="4071934" y="857232"/>
            <a:ext cx="593164" cy="593164"/>
          </a:xfrm>
          <a:prstGeom prst="rect">
            <a:avLst/>
          </a:prstGeom>
          <a:noFill/>
        </p:spPr>
      </p:pic>
      <p:pic>
        <p:nvPicPr>
          <p:cNvPr id="15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47000"/>
          </a:blip>
          <a:srcRect/>
          <a:stretch>
            <a:fillRect/>
          </a:stretch>
        </p:blipFill>
        <p:spPr bwMode="auto">
          <a:xfrm>
            <a:off x="5429256" y="4214818"/>
            <a:ext cx="593164" cy="593164"/>
          </a:xfrm>
          <a:prstGeom prst="rect">
            <a:avLst/>
          </a:prstGeom>
          <a:noFill/>
        </p:spPr>
      </p:pic>
      <p:pic>
        <p:nvPicPr>
          <p:cNvPr id="16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47000"/>
          </a:blip>
          <a:srcRect/>
          <a:stretch>
            <a:fillRect/>
          </a:stretch>
        </p:blipFill>
        <p:spPr bwMode="auto">
          <a:xfrm flipH="1">
            <a:off x="4429124" y="2170770"/>
            <a:ext cx="1000132" cy="922700"/>
          </a:xfrm>
          <a:prstGeom prst="rect">
            <a:avLst/>
          </a:prstGeom>
          <a:noFill/>
        </p:spPr>
      </p:pic>
      <p:pic>
        <p:nvPicPr>
          <p:cNvPr id="17" name="Picture 2" descr="E:\гиф картинки для презентаций\Живая вращающаяся снежинка.gif"/>
          <p:cNvPicPr>
            <a:picLocks noChangeAspect="1" noChangeArrowheads="1" noCrop="1"/>
          </p:cNvPicPr>
          <p:nvPr/>
        </p:nvPicPr>
        <p:blipFill>
          <a:blip r:embed="rId7" cstate="print">
            <a:lum bright="1000" contrast="47000"/>
          </a:blip>
          <a:srcRect/>
          <a:stretch>
            <a:fillRect/>
          </a:stretch>
        </p:blipFill>
        <p:spPr bwMode="auto">
          <a:xfrm flipH="1">
            <a:off x="652051" y="2928934"/>
            <a:ext cx="897893" cy="857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69366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75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7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2436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Апекс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437</TotalTime>
  <Words>38</Words>
  <Application>Microsoft Office PowerPoint</Application>
  <PresentationFormat>Экран (4:3)</PresentationFormat>
  <Paragraphs>10</Paragraphs>
  <Slides>8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Апекс</vt:lpstr>
      <vt:lpstr>1_Апекс</vt:lpstr>
      <vt:lpstr>2_Апекс</vt:lpstr>
      <vt:lpstr>Интегрированное занятие по развитию речи с использованием ТРИЗ технологий «ЗИМНЯЯ СКАЗКА» (подготовительная к школе группа)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AFM</dc:creator>
  <cp:lastModifiedBy>User</cp:lastModifiedBy>
  <cp:revision>22</cp:revision>
  <dcterms:created xsi:type="dcterms:W3CDTF">2016-01-12T16:42:27Z</dcterms:created>
  <dcterms:modified xsi:type="dcterms:W3CDTF">2022-03-16T07:36:01Z</dcterms:modified>
</cp:coreProperties>
</file>