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029" autoAdjust="0"/>
    <p:restoredTop sz="86339" autoAdjust="0"/>
  </p:normalViewPr>
  <p:slideViewPr>
    <p:cSldViewPr>
      <p:cViewPr varScale="1">
        <p:scale>
          <a:sx n="63" d="100"/>
          <a:sy n="63" d="100"/>
        </p:scale>
        <p:origin x="-20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EB641-538F-40E6-B8CD-B9582B301BD4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FA6D0-536B-47CC-AA39-F4266BA0FB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FA6D0-536B-47CC-AA39-F4266BA0FBE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FA6D0-536B-47CC-AA39-F4266BA0FBE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FA6D0-536B-47CC-AA39-F4266BA0FBE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Office_Word1.docx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3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111111111111111111111111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068960"/>
            <a:ext cx="7632848" cy="33569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03648" y="260648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Эколого-просветительский проект ГБДОУ №82 Московского района Санкт-Петербурга</a:t>
            </a:r>
          </a:p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«Юные защитники природы»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Карамова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С.Ш.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66693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СПб-2021г.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Desktop\222222222222222222222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88640"/>
            <a:ext cx="1432688" cy="12241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260648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Оценка эффективности проекта: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908721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Диагностическая таблица выявления уровня знаний детей</a:t>
            </a:r>
            <a:r>
              <a:rPr lang="en-US" b="1" dirty="0" smtClean="0"/>
              <a:t> </a:t>
            </a:r>
            <a:r>
              <a:rPr lang="ru-RU" b="1" dirty="0" smtClean="0"/>
              <a:t>(начало проекта)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4149080"/>
            <a:ext cx="766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Диагностическая таблица выявления уровня знаний детей</a:t>
            </a:r>
            <a:r>
              <a:rPr lang="en-US" b="1" dirty="0" smtClean="0"/>
              <a:t> </a:t>
            </a:r>
            <a:r>
              <a:rPr lang="ru-RU" b="1" dirty="0" smtClean="0"/>
              <a:t>(конец проекта)</a:t>
            </a:r>
            <a:endParaRPr lang="ru-RU" b="1" dirty="0"/>
          </a:p>
        </p:txBody>
      </p:sp>
      <p:pic>
        <p:nvPicPr>
          <p:cNvPr id="27651" name="Picture 3" descr="C:\Users\Администратор\Desktop\IMG-20210422-WA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797152"/>
            <a:ext cx="6984776" cy="2276872"/>
          </a:xfrm>
          <a:prstGeom prst="rect">
            <a:avLst/>
          </a:prstGeom>
          <a:noFill/>
        </p:spPr>
      </p:pic>
      <p:pic>
        <p:nvPicPr>
          <p:cNvPr id="27652" name="Picture 4" descr="C:\Users\Администратор\Desktop\IMG-20210422-WA0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772816"/>
            <a:ext cx="6840760" cy="2304256"/>
          </a:xfrm>
          <a:prstGeom prst="rect">
            <a:avLst/>
          </a:prstGeom>
          <a:noFill/>
        </p:spPr>
      </p:pic>
      <p:pic>
        <p:nvPicPr>
          <p:cNvPr id="28674" name="Picture 2" descr="C:\Users\Администратор\Desktop\55555555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2492896"/>
            <a:ext cx="1000125" cy="1019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Desktop\222222222222222222222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188641"/>
            <a:ext cx="1072648" cy="1045522"/>
          </a:xfrm>
          <a:prstGeom prst="rect">
            <a:avLst/>
          </a:prstGeom>
          <a:noFill/>
        </p:spPr>
      </p:pic>
      <p:pic>
        <p:nvPicPr>
          <p:cNvPr id="27654" name="Picture 6" descr="voop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484784"/>
            <a:ext cx="374441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627784" y="5805264"/>
            <a:ext cx="11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0_33cbd_b955a34d_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5229200"/>
            <a:ext cx="8797158" cy="1857388"/>
          </a:xfrm>
          <a:prstGeom prst="rect">
            <a:avLst/>
          </a:prstGeom>
        </p:spPr>
      </p:pic>
      <p:pic>
        <p:nvPicPr>
          <p:cNvPr id="27650" name="Picture 2" descr="C:\Users\Администратор\Desktop\эколог.картинки\med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556792"/>
            <a:ext cx="3600400" cy="36004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051720" y="332656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Всем защитникам природы вручили значки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памятные подарки.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1" y="0"/>
            <a:ext cx="9753601" cy="7315201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Desktop\222222222222222222222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93781" y="5949280"/>
            <a:ext cx="987561" cy="11521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71600" y="335699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Актуальность  проекта.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39552" y="3717032"/>
            <a:ext cx="8280920" cy="3288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экологических акций способствует закреплению знаний о природных явлениях, дети учатся самостоятельно планировать свою деятельность по оказанию помощи животным, по сохранению воздуха и водоемов чистыми и т.д., а также они помогают узнать об этом детям других групп детского сада, своим родителям.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Акции служат хорошей экологической пропагандой среди родительской общественности. Дети видят отношение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родителей, организацию мероприятия и сами в ней участвуют.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    Экологические акции обеспечивают высокую степень активности и самостоятельности воспитанников.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309634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3648" y="332656"/>
            <a:ext cx="44644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800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Современные дети растут в обществе потребления, большинство людей даже не осознает, какой вред окружающей среде наносит каждый человек в отдельности. Поэтому формирование экокультуры и природоохранного сознания необходимо воспитывать с ранних лет.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457201"/>
            <a:ext cx="9753600" cy="73152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47664" y="0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 </a:t>
            </a:r>
            <a:r>
              <a:rPr lang="ru-RU" sz="2400" b="1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ормирование у детей дошкольного возраста основ экологического воспитания и навыков наблюдения за объектами живой и неживой природы при проведении серии акций экологической направленности.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611560" y="1925323"/>
            <a:ext cx="828092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Разработать методики проведения акций, направленных на формирование у детей дошкольного возраста основ экологического воспитания.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2.Научить детей вести наблюдения за объектами живой и неживой природы.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Развивать умение устанавливать причинно-следственные связи между объектами природы и делать выводы.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Научить проводить простейшие опыты с природными объектами, используя правила безопасности 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поведения в природе.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Воспитать чувство сопереживания и желания помочь растениям, насекомым, животным, птицам, человеку.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5.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Способствовать развитию интереса у детей к изучению природу родного города.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Организовать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взаимодействие с семьями воспитанников и педагогами детского сада по формированию основ экологического воспитания.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Администратор\Desktop\222222222222222222222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5805264"/>
            <a:ext cx="936104" cy="1052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1" y="-243408"/>
            <a:ext cx="9753601" cy="73152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5" y="0"/>
            <a:ext cx="8424935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                      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проекта:</a:t>
            </a:r>
          </a:p>
          <a:p>
            <a:r>
              <a:rPr lang="ru-RU" sz="2000" b="1" dirty="0" smtClean="0"/>
              <a:t>                                              Для детей:</a:t>
            </a:r>
            <a:endParaRPr lang="ru-RU" sz="2000" dirty="0" smtClean="0"/>
          </a:p>
          <a:p>
            <a:r>
              <a:rPr lang="ru-RU" sz="2000" b="1" dirty="0" smtClean="0"/>
              <a:t>-  научатся  наблюдать за объектами живой и неживой природы.</a:t>
            </a:r>
          </a:p>
          <a:p>
            <a:r>
              <a:rPr lang="ru-RU" sz="2000" b="1" dirty="0" smtClean="0"/>
              <a:t>-научатся проводить простейшие опыты с природными объектами, используя правила безопасности и поведения в природе.</a:t>
            </a:r>
            <a:br>
              <a:rPr lang="ru-RU" sz="2000" b="1" dirty="0" smtClean="0"/>
            </a:br>
            <a:r>
              <a:rPr lang="ru-RU" sz="2000" b="1" dirty="0" smtClean="0"/>
              <a:t>- появится  интерес у детей к изучению природу родного города.</a:t>
            </a:r>
          </a:p>
          <a:p>
            <a:r>
              <a:rPr lang="ru-RU" sz="2000" b="1" dirty="0" smtClean="0"/>
              <a:t>- </a:t>
            </a:r>
            <a:r>
              <a:rPr lang="en-US" sz="2000" b="1" dirty="0" smtClean="0"/>
              <a:t> </a:t>
            </a:r>
            <a:r>
              <a:rPr lang="ru-RU" sz="2000" b="1" dirty="0" smtClean="0"/>
              <a:t>у детей сформируется чувство сопереживания, возникнут добрые чувства к природе, углубятся знания о необходимости сохранности и преумножения богатства родной планеты Земля.</a:t>
            </a:r>
          </a:p>
          <a:p>
            <a:r>
              <a:rPr lang="ru-RU" sz="2000" b="1" dirty="0" smtClean="0"/>
              <a:t>                                             Для родителей:</a:t>
            </a:r>
            <a:endParaRPr lang="ru-RU" sz="2000" dirty="0" smtClean="0"/>
          </a:p>
          <a:p>
            <a:r>
              <a:rPr lang="ru-RU" sz="2000" b="1" dirty="0" smtClean="0"/>
              <a:t>- расширение знаний по экологическому воспитанию детей;</a:t>
            </a:r>
          </a:p>
          <a:p>
            <a:r>
              <a:rPr lang="ru-RU" sz="2000" b="1" dirty="0" smtClean="0"/>
              <a:t>- повысится интерес к совместной деятельности по защите и охране  природы;</a:t>
            </a:r>
          </a:p>
          <a:p>
            <a:r>
              <a:rPr lang="ru-RU" sz="2000" b="1" dirty="0" smtClean="0"/>
              <a:t>- повысится уровень экологической культуры родителей</a:t>
            </a:r>
          </a:p>
          <a:p>
            <a:r>
              <a:rPr lang="ru-RU" sz="2000" b="1" dirty="0" smtClean="0"/>
              <a:t>                                             Для педагогов:</a:t>
            </a:r>
            <a:endParaRPr lang="ru-RU" sz="2000" dirty="0" smtClean="0"/>
          </a:p>
          <a:p>
            <a:r>
              <a:rPr lang="ru-RU" sz="2000" b="1" dirty="0" smtClean="0"/>
              <a:t>- внедрение новых игровых методов и технологий  в работе с детьми и родителями по  экологическому воспитанию.</a:t>
            </a:r>
          </a:p>
          <a:p>
            <a:r>
              <a:rPr lang="ru-RU" sz="2000" b="1" dirty="0" smtClean="0"/>
              <a:t>- повышение профессионализма при применении новых образовательных технологий;</a:t>
            </a:r>
          </a:p>
          <a:p>
            <a:r>
              <a:rPr lang="ru-RU" sz="2000" b="1" dirty="0" smtClean="0"/>
              <a:t> -организация дежурства в уголке природы.</a:t>
            </a:r>
          </a:p>
          <a:p>
            <a:r>
              <a:rPr lang="ru-RU" sz="2000" b="1" dirty="0" smtClean="0"/>
              <a:t> - гармонизируются детско-педагогические отношения.</a:t>
            </a:r>
          </a:p>
          <a:p>
            <a:endParaRPr lang="ru-RU" dirty="0"/>
          </a:p>
        </p:txBody>
      </p:sp>
      <p:pic>
        <p:nvPicPr>
          <p:cNvPr id="4" name="Picture 2" descr="C:\Users\Администратор\Desktop\222222222222222222222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085184"/>
            <a:ext cx="1763687" cy="1772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Desktop\2222222222222222222222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0024" y="6021288"/>
            <a:ext cx="935560" cy="10527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188640"/>
            <a:ext cx="83529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Этапы реализации проекта: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Сбор и анализ материала по данной тематике. Подготовка дидактических игр, разработка плана мероприятий по реализации проекта.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Основной этап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Формирование знаний у  воспитанников в работе над проектом, активное привлечение родителей к работе над ним. Проведение мероприятий по плану реализации проекта. Формирование знаний детей и родителей по данной теме путём проведения мероприятий.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Заключительный этап: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Подведение итогов проведённых мероприятий. Обобщение и закрепление полученного опыта.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07904" y="5013176"/>
            <a:ext cx="1800200" cy="144016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</a:rPr>
              <a:t>Методы реализации проекта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5076056" y="4725144"/>
            <a:ext cx="531211" cy="477435"/>
            <a:chOff x="4550999" y="1978433"/>
            <a:chExt cx="531211" cy="4774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Стрелка вправо 10"/>
            <p:cNvSpPr/>
            <p:nvPr/>
          </p:nvSpPr>
          <p:spPr>
            <a:xfrm rot="18877077">
              <a:off x="4577887" y="1951545"/>
              <a:ext cx="477435" cy="531211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трелка вправо 4"/>
            <p:cNvSpPr/>
            <p:nvPr/>
          </p:nvSpPr>
          <p:spPr>
            <a:xfrm rot="18877077">
              <a:off x="4599201" y="2108763"/>
              <a:ext cx="334205" cy="318727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</p:grpSp>
      <p:grpSp>
        <p:nvGrpSpPr>
          <p:cNvPr id="22" name="Группа 21"/>
          <p:cNvGrpSpPr/>
          <p:nvPr/>
        </p:nvGrpSpPr>
        <p:grpSpPr>
          <a:xfrm rot="12310620">
            <a:off x="3208161" y="5607547"/>
            <a:ext cx="531211" cy="477435"/>
            <a:chOff x="4550999" y="1978433"/>
            <a:chExt cx="531211" cy="4774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Стрелка вправо 22"/>
            <p:cNvSpPr/>
            <p:nvPr/>
          </p:nvSpPr>
          <p:spPr>
            <a:xfrm rot="18877077">
              <a:off x="4577887" y="1951545"/>
              <a:ext cx="477435" cy="531211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трелка вправо 4"/>
            <p:cNvSpPr/>
            <p:nvPr/>
          </p:nvSpPr>
          <p:spPr>
            <a:xfrm rot="18877077">
              <a:off x="4599201" y="2108763"/>
              <a:ext cx="334205" cy="318727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</p:grpSp>
      <p:grpSp>
        <p:nvGrpSpPr>
          <p:cNvPr id="28" name="Группа 27"/>
          <p:cNvGrpSpPr/>
          <p:nvPr/>
        </p:nvGrpSpPr>
        <p:grpSpPr>
          <a:xfrm rot="19301234">
            <a:off x="4268490" y="4589786"/>
            <a:ext cx="632171" cy="401974"/>
            <a:chOff x="4550999" y="1978433"/>
            <a:chExt cx="531211" cy="4774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9" name="Стрелка вправо 28"/>
            <p:cNvSpPr/>
            <p:nvPr/>
          </p:nvSpPr>
          <p:spPr>
            <a:xfrm rot="18877077">
              <a:off x="4577887" y="1951545"/>
              <a:ext cx="477435" cy="531211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трелка вправо 4"/>
            <p:cNvSpPr/>
            <p:nvPr/>
          </p:nvSpPr>
          <p:spPr>
            <a:xfrm rot="18877077">
              <a:off x="4599201" y="2108763"/>
              <a:ext cx="334205" cy="318727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</p:grpSp>
      <p:grpSp>
        <p:nvGrpSpPr>
          <p:cNvPr id="31" name="Группа 30"/>
          <p:cNvGrpSpPr/>
          <p:nvPr/>
        </p:nvGrpSpPr>
        <p:grpSpPr>
          <a:xfrm rot="4319836">
            <a:off x="5407602" y="5748911"/>
            <a:ext cx="531211" cy="477435"/>
            <a:chOff x="4550999" y="1978433"/>
            <a:chExt cx="531211" cy="4774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2" name="Стрелка вправо 31"/>
            <p:cNvSpPr/>
            <p:nvPr/>
          </p:nvSpPr>
          <p:spPr>
            <a:xfrm rot="18877077">
              <a:off x="4577887" y="1951545"/>
              <a:ext cx="477435" cy="531211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трелка вправо 4"/>
            <p:cNvSpPr/>
            <p:nvPr/>
          </p:nvSpPr>
          <p:spPr>
            <a:xfrm rot="18877077">
              <a:off x="4599201" y="2108763"/>
              <a:ext cx="334205" cy="318727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</p:grpSp>
      <p:sp>
        <p:nvSpPr>
          <p:cNvPr id="38" name="Овал 37"/>
          <p:cNvSpPr/>
          <p:nvPr/>
        </p:nvSpPr>
        <p:spPr>
          <a:xfrm>
            <a:off x="5796136" y="5661248"/>
            <a:ext cx="2952328" cy="119675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Практическая,</a:t>
            </a:r>
          </a:p>
          <a:p>
            <a:r>
              <a:rPr lang="ru-RU" dirty="0" smtClean="0"/>
              <a:t>исследовательская деятельность</a:t>
            </a:r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3059832" y="3429000"/>
            <a:ext cx="2952328" cy="119675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опытно - экспериментальная деятельность</a:t>
            </a:r>
            <a:endParaRPr lang="ru-RU" dirty="0"/>
          </a:p>
        </p:txBody>
      </p:sp>
      <p:sp>
        <p:nvSpPr>
          <p:cNvPr id="43" name="Овал 42"/>
          <p:cNvSpPr/>
          <p:nvPr/>
        </p:nvSpPr>
        <p:spPr>
          <a:xfrm>
            <a:off x="395536" y="5661248"/>
            <a:ext cx="3096344" cy="119675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работа с родителями.</a:t>
            </a:r>
            <a:endParaRPr lang="ru-RU" dirty="0"/>
          </a:p>
        </p:txBody>
      </p:sp>
      <p:sp>
        <p:nvSpPr>
          <p:cNvPr id="44" name="Овал 43"/>
          <p:cNvSpPr/>
          <p:nvPr/>
        </p:nvSpPr>
        <p:spPr>
          <a:xfrm>
            <a:off x="467544" y="4221088"/>
            <a:ext cx="3024336" cy="119675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наблюдения, экскурсии, выставки</a:t>
            </a:r>
            <a:endParaRPr lang="ru-RU" dirty="0"/>
          </a:p>
        </p:txBody>
      </p:sp>
      <p:sp>
        <p:nvSpPr>
          <p:cNvPr id="45" name="Овал 44"/>
          <p:cNvSpPr/>
          <p:nvPr/>
        </p:nvSpPr>
        <p:spPr>
          <a:xfrm>
            <a:off x="5580112" y="4149080"/>
            <a:ext cx="2952328" cy="119675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игры, развлечения, досуги</a:t>
            </a:r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 rot="15924428">
            <a:off x="3557502" y="4770295"/>
            <a:ext cx="531211" cy="477435"/>
            <a:chOff x="4550999" y="1978433"/>
            <a:chExt cx="531211" cy="47743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Стрелка вправо 25"/>
            <p:cNvSpPr/>
            <p:nvPr/>
          </p:nvSpPr>
          <p:spPr>
            <a:xfrm rot="18877077">
              <a:off x="4577887" y="1951545"/>
              <a:ext cx="477435" cy="531211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трелка вправо 4"/>
            <p:cNvSpPr/>
            <p:nvPr/>
          </p:nvSpPr>
          <p:spPr>
            <a:xfrm rot="18877077">
              <a:off x="4599201" y="2108763"/>
              <a:ext cx="334205" cy="318727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0"/>
            <a:ext cx="9753601" cy="7315200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Desktop\2222222222222222222222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052" y="6412260"/>
            <a:ext cx="936104" cy="89148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331640" y="139726"/>
            <a:ext cx="76328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Акция: «Чистая планета»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акции: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формирование представлений о чистоте окружающей среды для жизни на планете, навыков эстетического преобразования действительности.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пользователь\Desktop\мама\огород\20170522_1128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5373216"/>
            <a:ext cx="3384376" cy="1728192"/>
          </a:xfrm>
          <a:prstGeom prst="rect">
            <a:avLst/>
          </a:prstGeom>
          <a:noFill/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755576" y="2060848"/>
          <a:ext cx="4392488" cy="2795240"/>
        </p:xfrm>
        <a:graphic>
          <a:graphicData uri="http://schemas.openxmlformats.org/presentationml/2006/ole">
            <p:oleObj spid="_x0000_s5122" name="Документ" r:id="rId6" imgW="6417124" imgH="9228634" progId="Word.Document.12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3568" y="162880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рисунков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«Дети против мусора»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940152" y="2348880"/>
          <a:ext cx="2614042" cy="2448272"/>
        </p:xfrm>
        <a:graphic>
          <a:graphicData uri="http://schemas.openxmlformats.org/presentationml/2006/ole">
            <p:oleObj spid="_x0000_s5124" name="Документ" r:id="rId7" imgW="6398052" imgH="9680778" progId="Word.Document.12">
              <p:embed/>
            </p:oleObj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55576" y="4797152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Субботник с привлечением всех участников образовательного процесса на территории ДОУ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C:\Users\Администратор\Desktop\aaaaaaaaaaaaaaaaa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5373216"/>
            <a:ext cx="4290843" cy="176195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724128" y="177281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Экологическая тревога: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       Люди мусорят!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1" cy="7315200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Desktop\2222222222222222222222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15616" cy="1224136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691680" y="334843"/>
            <a:ext cx="745232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Акция: «Открытие птичьей столовой»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акции: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воспитание заботливого, отношения к птицам, развитие интереса к исследовательской деятельности, через трудовую деятельность.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372200" y="1814886"/>
            <a:ext cx="2448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Дидактическая игра. «Кто где живёт»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Администратор\Desktop\кто где живет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8503" y="2492896"/>
            <a:ext cx="330549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Администратор\Desktop\покормите птиц зимо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725144"/>
            <a:ext cx="3960440" cy="2394266"/>
          </a:xfrm>
          <a:prstGeom prst="rect">
            <a:avLst/>
          </a:prstGeom>
          <a:noFill/>
        </p:spPr>
      </p:pic>
      <p:pic>
        <p:nvPicPr>
          <p:cNvPr id="9" name="Рисунок 8" descr="20170524_12562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2564904"/>
            <a:ext cx="237626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187624" y="1916833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Дидактическая игра "Что сначала, что потом?"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Администратор\Desktop\eeeeeeeeeeeeeeee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4725144"/>
            <a:ext cx="3563888" cy="2376264"/>
          </a:xfrm>
          <a:prstGeom prst="rect">
            <a:avLst/>
          </a:prstGeom>
          <a:noFill/>
        </p:spPr>
      </p:pic>
      <p:pic>
        <p:nvPicPr>
          <p:cNvPr id="7" name="Рисунок 4" descr="20180315_08360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2708920"/>
            <a:ext cx="1584176" cy="13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084168" y="4293096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  «Птичьи домики»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4293097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Экоплакат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«Птицы наши друзья» друзья»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Desktop\222222222222222222222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7" y="6093296"/>
            <a:ext cx="1008112" cy="1224136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331640" y="485747"/>
            <a:ext cx="75608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Акция: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«Витамины на подоконнике»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создание условий для формирования у детей интереса к исследовательской деятельности, вовлечение к практической деятельности по созданию огорода на окне.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пользователь\Desktop\мама\огород\20170323_162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564904"/>
            <a:ext cx="3384376" cy="2016224"/>
          </a:xfrm>
          <a:prstGeom prst="rect">
            <a:avLst/>
          </a:prstGeom>
          <a:noFill/>
        </p:spPr>
      </p:pic>
      <p:pic>
        <p:nvPicPr>
          <p:cNvPr id="9" name="Picture 4" descr="C:\Users\пользователь\Desktop\мама\огород\20170331_1037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780928"/>
            <a:ext cx="2288254" cy="1584176"/>
          </a:xfrm>
          <a:prstGeom prst="rect">
            <a:avLst/>
          </a:prstGeom>
          <a:noFill/>
        </p:spPr>
      </p:pic>
      <p:pic>
        <p:nvPicPr>
          <p:cNvPr id="8" name="Рисунок 7" descr="2014-04-09 09-28-0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164288" y="1988840"/>
            <a:ext cx="1456044" cy="792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 descr="C:\Users\пользователь\Desktop\мама\огород\20170404_1624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789040"/>
            <a:ext cx="975108" cy="720080"/>
          </a:xfrm>
          <a:prstGeom prst="rect">
            <a:avLst/>
          </a:prstGeom>
          <a:noFill/>
        </p:spPr>
      </p:pic>
      <p:pic>
        <p:nvPicPr>
          <p:cNvPr id="4098" name="Picture 2" descr="C:\Users\Администратор\Desktop\55555555555555555555555555555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3140968"/>
            <a:ext cx="1852440" cy="117921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355976" y="2204864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Наблюдение за ростом растений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844824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Практическая деятельность: посадка лука, петрушки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Администратор\Desktop\2021-04-22_17-06-2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5085184"/>
            <a:ext cx="3960440" cy="210173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364088" y="4437113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Фотовыставка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«Мини огород дома»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4581128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Выставка детских рисунков "Овощи нашей грядки"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E:\фотки\20160428_16495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1575052" y="4337716"/>
            <a:ext cx="2088230" cy="3727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hello_html_79ff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0"/>
            <a:ext cx="9753600" cy="7315200"/>
          </a:xfrm>
          <a:prstGeom prst="rect">
            <a:avLst/>
          </a:prstGeom>
          <a:noFill/>
        </p:spPr>
      </p:pic>
      <p:pic>
        <p:nvPicPr>
          <p:cNvPr id="3" name="Picture 2" descr="C:\Users\Администратор\Desktop\2222222222222222222222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0567" y="6093296"/>
            <a:ext cx="1008112" cy="1224136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331640" y="318501"/>
            <a:ext cx="756084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Добрые крышечки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привлечение детей и взрослых к совместному решению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экологических и социальных задач. Акция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призывает каждого проявить заботу о других, оказать помощь без каких-либо материальных средств, используя в качестве ценного ресурса привычный всем "мусор".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Администратор\Desktop\2222222222222222222222222222222222222222222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708920"/>
            <a:ext cx="2688530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724128" y="2126878"/>
            <a:ext cx="280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Дидактическая игра.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Живая и неживая природа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5" descr="gUhROUFFg5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933056"/>
            <a:ext cx="899592" cy="53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Администратор\Desktop\букле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708920"/>
            <a:ext cx="1152128" cy="1656184"/>
          </a:xfrm>
          <a:prstGeom prst="rect">
            <a:avLst/>
          </a:prstGeom>
          <a:noFill/>
        </p:spPr>
      </p:pic>
      <p:pic>
        <p:nvPicPr>
          <p:cNvPr id="28674" name="Picture 2" descr="C:\Users\Администратор\Desktop\пластик долгожитель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2708920"/>
            <a:ext cx="1127082" cy="1656184"/>
          </a:xfrm>
          <a:prstGeom prst="rect">
            <a:avLst/>
          </a:prstGeom>
          <a:noFill/>
        </p:spPr>
      </p:pic>
      <p:pic>
        <p:nvPicPr>
          <p:cNvPr id="28675" name="Picture 3" descr="C:\Users\Администратор\Desktop\фотоотчет добрые дела семь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4941168"/>
            <a:ext cx="3384376" cy="2160240"/>
          </a:xfrm>
          <a:prstGeom prst="rect">
            <a:avLst/>
          </a:prstGeom>
          <a:noFill/>
        </p:spPr>
      </p:pic>
      <p:pic>
        <p:nvPicPr>
          <p:cNvPr id="27650" name="Picture 2" descr="C:\Users\Администратор\Desktop\крышечки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5129808"/>
            <a:ext cx="4104456" cy="18995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39553" y="4293096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Фотовыставка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«Добрые дела моей семьи»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5976" y="4437112"/>
            <a:ext cx="4788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Оформление уголка для сбора крышечек «Добрые крышечки».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Picture 4" descr="C:\Users\Администратор\Desktop\ssssssssssssssssssssssssss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3356992"/>
            <a:ext cx="936104" cy="792088"/>
          </a:xfrm>
          <a:prstGeom prst="rect">
            <a:avLst/>
          </a:prstGeom>
          <a:noFill/>
        </p:spPr>
      </p:pic>
      <p:pic>
        <p:nvPicPr>
          <p:cNvPr id="29701" name="Picture 5" descr="C:\Users\Администратор\Desktop\qqqqqqqqqqqqqqq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35896" y="3356992"/>
            <a:ext cx="1152127" cy="792088"/>
          </a:xfrm>
          <a:prstGeom prst="rect">
            <a:avLst/>
          </a:prstGeom>
          <a:noFill/>
        </p:spPr>
      </p:pic>
      <p:pic>
        <p:nvPicPr>
          <p:cNvPr id="29702" name="Picture 6" descr="C:\Users\Администратор\Desktop\ccccccccccccccccccccccccccccccccccccccccccccccccc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55776" y="3356992"/>
            <a:ext cx="1012627" cy="759470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2627784" y="2348880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Поделки детей из крышек от пластиковых бутылок своими руками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2276872"/>
            <a:ext cx="2493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Буклеты для родителей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541</Words>
  <Application>Microsoft Office PowerPoint</Application>
  <PresentationFormat>Экран (4:3)</PresentationFormat>
  <Paragraphs>74</Paragraphs>
  <Slides>11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136</cp:revision>
  <dcterms:created xsi:type="dcterms:W3CDTF">2021-04-16T02:47:32Z</dcterms:created>
  <dcterms:modified xsi:type="dcterms:W3CDTF">2022-03-26T18:38:16Z</dcterms:modified>
</cp:coreProperties>
</file>