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0" r:id="rId6"/>
    <p:sldId id="268" r:id="rId7"/>
    <p:sldId id="267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74404-16D3-4E7F-B1A2-E9AC895BA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513EF0-7D28-446E-8F80-14225A73D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684BC4-ECA5-4949-8970-A94732D6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AA0095-CA7E-47F2-B605-8C6CA634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A00E6-4C2B-4954-8806-DE2EE189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693E7C-D715-45A7-A2E7-BE206D765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42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BE84F-E743-4FD6-B650-0422D090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0C55DD-345C-4B92-870E-E99A801B8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7E110E-B1DA-4854-AC79-4B585615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F5FEFC-6690-433D-A78B-CD2434E8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D3997-7C6C-4C48-930B-991B8469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54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99CAC4-80E9-452F-82A2-E4F5F3F58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E4D7C9-98A8-4B14-94BC-393181EF5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D2F7E4-CF88-4016-B4B3-829DE057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7C98F-CA7E-4134-9701-F437F709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9FA819-89E9-4A74-A1BC-17991E8F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1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BFFE1-E872-4391-BA84-71454875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4851B2-66E3-4786-9D5F-D855E97F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D770B9-3E0E-432E-A626-1A0E4F0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A2045F-614C-4C38-992A-FF50D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4E75F-621D-4D1C-9129-33C448DA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4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2E07D-3611-4016-9CE1-3ED325A3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2ED7CC-16DB-45B2-9633-AAC49D58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17418-DD4C-42EC-B0A8-5E1E58BB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7622D-421B-4320-BADA-806D596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C0836E-C8E6-48B8-A994-55A911C7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1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271AE-B34D-4FF7-85BB-507B91D6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7FBBD8-9515-491A-95DE-3B7996A06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A221FB-98CE-473B-A94B-22F6B3EF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A42615-888D-4554-B482-3A9B7251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93EE4A-3906-43F9-83F4-43982D5C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61DAAC-E27D-45C5-8FAF-C217BE6F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17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73746-D173-45BF-BA1E-160550D3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DE0DF3-535F-4FBB-A93D-A2B4D579B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63EDC2-F822-4040-8017-A2A4B1DD6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0A758F-4568-4F91-840A-8B182D4EC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B099A6-9C11-492F-9DDD-04805B3A4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A46A7DF-9805-4EAA-BB9B-1BDA586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7A09C0-9CEC-4EFF-AC84-BDF0C3C5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BC0298-0533-4295-AB91-DD99665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8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BA869-80E9-4B74-9FE6-F4CE7348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7DB19E-B167-4B4B-A2CE-304CCBF0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BA854F-A74C-4421-99E2-771303C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C776E5-5708-4EDF-AE35-4E5FA926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72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24BE30-676C-40E3-90A5-4BBB1706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E2C93B-EAE0-4C5E-9CD0-763930CF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247DBD-04F8-4D34-A883-E2DEA931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58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FFF74-EA66-4FF6-A80D-689738C9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B5C80B-A14C-4C2D-B7EB-A01ECC7B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E828F6-1FE0-4EDE-8EBC-295E53CC5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DF3F12-F980-4782-9120-2BA36A1B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BBB72E-7C20-4337-974D-0A3FBD3A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89070F-FFAF-4874-A96A-F3942355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51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8D322-E04C-4FD2-8452-AA1E3AF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F8E757-C158-44EA-9909-88A3BD164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6C4BCB-3473-4FD3-96E1-E04F10BD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E8A8A8-5B8B-43A4-979C-9630C02D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B7A014-0ECA-43EF-BBCF-27FC913E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2FF14C-9923-4799-9705-C3605C9A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27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2BE3D-382C-4825-9ADC-7B886DC3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F100A0-D59D-43D3-9D28-D50225555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6FDBEB-32D0-4F7F-AC34-7AAA77C52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A266-AB5B-4A85-98F3-558B8234BBF3}" type="datetimeFigureOut">
              <a:rPr lang="ru-RU" smtClean="0"/>
              <a:pPr/>
              <a:t>ср 19.04.23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63CE89-B746-4B6A-9EB3-97981A5B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870E53-1169-4CBE-B250-02992F0FA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566E-D68C-4952-8952-DAB0FE5F92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81A5D3-E49B-4354-9298-D9FD5888CD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2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24200" y="1093542"/>
            <a:ext cx="70757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Интегрированный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гости к ежикам идем»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343" y="4245429"/>
            <a:ext cx="4234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«Солнышко» г.Усмани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Обоимова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-1567-ezhik-08x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926" y="0"/>
            <a:ext cx="90301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342" y="0"/>
            <a:ext cx="751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42" y="163286"/>
            <a:ext cx="11527972" cy="6389914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717972" y="4194404"/>
            <a:ext cx="38317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Сердитый недотрога,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в глуши лесной,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Иголок очень много,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нитки не одной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zsgrrbdb-14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545" y="0"/>
            <a:ext cx="8937170" cy="670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re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6764"/>
            <a:ext cx="8828314" cy="662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c99f1db28ef9aa90ce231fe5e9ab05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370" y="0"/>
            <a:ext cx="8288969" cy="637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80827a863c96368e7edbfd0ae1d056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771" y="489856"/>
            <a:ext cx="8414658" cy="583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582a97-ce94-5b38-8a31-6b574b1813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0"/>
            <a:ext cx="9029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503b79bddae5a3eeed71620c726e5d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771" y="576262"/>
            <a:ext cx="8926286" cy="588985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64286" y="3660492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Игра-массаж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Свернулся ёжик клубком -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Покатился кувырком.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ямкам и кочкам.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тропкам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мосточкам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ёлок и клёнов,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кедров зелёных.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7714" y="179924"/>
            <a:ext cx="555330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игра (с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массажным кольцом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ежик хочет спать,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ежик — прыг в кровать,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ежик прикорнул.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уж давно уснул.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хоть еще не спит,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тихонечко лежит.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Тише, тише, не шумите,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Ежиков не разбудите.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ylaiimci50d0xe73cx889xccux5vjp9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865" y="1338943"/>
            <a:ext cx="6727705" cy="529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86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Сергей</cp:lastModifiedBy>
  <cp:revision>15</cp:revision>
  <dcterms:created xsi:type="dcterms:W3CDTF">2021-06-25T08:41:51Z</dcterms:created>
  <dcterms:modified xsi:type="dcterms:W3CDTF">2023-04-19T16:24:24Z</dcterms:modified>
</cp:coreProperties>
</file>