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AC83-3DEB-4AAB-AA8E-C8A5A34B851C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0781-046C-4602-BE44-744618FF4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род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86520"/>
            <a:ext cx="7772400" cy="571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Много миллионов лет назад земля выглядела совсем иначе.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рода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 то время на ней не было зверей, птиц и тем более людей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птилии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43644"/>
            <a:ext cx="5357850" cy="7143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Кругом росли папоротники.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птили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населяли планету динозавры- рептилии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улкан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Климат  был теплым, т.к вулканы согревали планету.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улкан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4071934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 было вечное лето.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 то время на ней не было зверей, птиц и тем более людей.</vt:lpstr>
      <vt:lpstr>Кругом росли папоротники.</vt:lpstr>
      <vt:lpstr>И населяли планету динозавры- рептилии.</vt:lpstr>
      <vt:lpstr>Климат  был теплым, т.к вулканы согревали планету.</vt:lpstr>
      <vt:lpstr>И было вечное лето.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2022-02-12T08:47:16Z</dcterms:created>
  <dcterms:modified xsi:type="dcterms:W3CDTF">2022-02-12T09:12:59Z</dcterms:modified>
</cp:coreProperties>
</file>