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89" r:id="rId2"/>
    <p:sldId id="299" r:id="rId3"/>
    <p:sldId id="290" r:id="rId4"/>
    <p:sldId id="291" r:id="rId5"/>
    <p:sldId id="297" r:id="rId6"/>
    <p:sldId id="300" r:id="rId7"/>
    <p:sldId id="295" r:id="rId8"/>
    <p:sldId id="296" r:id="rId9"/>
    <p:sldId id="298" r:id="rId10"/>
    <p:sldId id="288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7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3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2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7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06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4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7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2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0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46" y="764937"/>
            <a:ext cx="8915399" cy="56904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tabLst>
                <a:tab pos="1476375" algn="l"/>
              </a:tabLst>
            </a:pPr>
            <a:r>
              <a:rPr lang="ru-RU" sz="3600" b="1" dirty="0">
                <a:solidFill>
                  <a:srgbClr val="FF0000"/>
                </a:solidFill>
                <a:latin typeface="Century Schoolbook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«ТРИ БРАТА КАЗАКА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    </a:t>
            </a:r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entury Schoolbook"/>
              </a:rPr>
            </a:br>
            <a:endParaRPr lang="ru-RU" sz="2000" b="1" dirty="0" smtClean="0">
              <a:solidFill>
                <a:prstClr val="black"/>
              </a:solidFill>
              <a:latin typeface="Century Schoolbook"/>
            </a:endParaRPr>
          </a:p>
          <a:p>
            <a:pPr>
              <a:lnSpc>
                <a:spcPct val="107000"/>
              </a:lnSpc>
              <a:tabLst>
                <a:tab pos="1476375" algn="l"/>
              </a:tabLst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ОБРАЗОВАТЕЛЬНАЯ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</a:p>
          <a:p>
            <a:pPr>
              <a:lnSpc>
                <a:spcPct val="107000"/>
              </a:lnSpc>
              <a:tabLst>
                <a:tab pos="1476375" algn="l"/>
              </a:tabLst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ЭЛЕМЕНТАМИ ФОРМИРОВАНИЯ ЭЛЕМЕНТАРНЫХ </a:t>
            </a:r>
          </a:p>
          <a:p>
            <a:pPr>
              <a:lnSpc>
                <a:spcPct val="107000"/>
              </a:lnSpc>
              <a:tabLst>
                <a:tab pos="1476375" algn="l"/>
              </a:tabLst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 ПРЕДСТАВЛЕНИЙ </a:t>
            </a:r>
          </a:p>
          <a:p>
            <a:pPr>
              <a:lnSpc>
                <a:spcPct val="107000"/>
              </a:lnSpc>
              <a:tabLst>
                <a:tab pos="1476375" algn="l"/>
              </a:tabLst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ШКОЛЕ ГРУППЕ.</a:t>
            </a:r>
            <a:endParaRPr lang="ru-RU" sz="2000" b="1" dirty="0">
              <a:solidFill>
                <a:prstClr val="black"/>
              </a:solidFill>
              <a:latin typeface="Century Schoolbook"/>
            </a:endParaRP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7</a:t>
            </a: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Апшеронска</a:t>
            </a:r>
          </a:p>
          <a:p>
            <a:pPr lvl="0" defTabSz="9144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Рогачева Майя Петровна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09" y="3125338"/>
            <a:ext cx="4672517" cy="363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1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3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4000" y="0"/>
            <a:ext cx="11232000" cy="6858000"/>
          </a:xfrm>
          <a:prstGeom prst="rect">
            <a:avLst/>
          </a:prstGeom>
          <a:ln>
            <a:noFill/>
          </a:ln>
        </p:spPr>
      </p:pic>
      <p:sp>
        <p:nvSpPr>
          <p:cNvPr id="313" name="TextShape 1"/>
          <p:cNvSpPr txBox="1"/>
          <p:nvPr/>
        </p:nvSpPr>
        <p:spPr>
          <a:xfrm>
            <a:off x="2306472" y="3384000"/>
            <a:ext cx="7629528" cy="24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i="1" dirty="0">
                <a:solidFill>
                  <a:srgbClr val="800000"/>
                </a:solidFill>
                <a:latin typeface="Arial"/>
              </a:rPr>
              <a:t>Вот и сказочке </a:t>
            </a:r>
            <a:r>
              <a:rPr lang="ru-RU" sz="4400" i="1" dirty="0" smtClean="0">
                <a:solidFill>
                  <a:srgbClr val="800000"/>
                </a:solidFill>
                <a:latin typeface="Arial"/>
              </a:rPr>
              <a:t>конец,</a:t>
            </a:r>
          </a:p>
          <a:p>
            <a:pPr algn="ctr"/>
            <a:r>
              <a:rPr lang="ru-RU" sz="4400" i="1" dirty="0" smtClean="0">
                <a:solidFill>
                  <a:srgbClr val="800000"/>
                </a:solidFill>
                <a:latin typeface="Arial"/>
              </a:rPr>
              <a:t>а </a:t>
            </a:r>
            <a:r>
              <a:rPr lang="ru-RU" sz="4400" i="1" dirty="0">
                <a:solidFill>
                  <a:srgbClr val="800000"/>
                </a:solidFill>
                <a:latin typeface="Arial"/>
              </a:rPr>
              <a:t>кто </a:t>
            </a:r>
            <a:r>
              <a:rPr lang="ru-RU" sz="4400" i="1" dirty="0" smtClean="0">
                <a:solidFill>
                  <a:srgbClr val="800000"/>
                </a:solidFill>
                <a:latin typeface="Arial"/>
              </a:rPr>
              <a:t>слушал</a:t>
            </a:r>
            <a:r>
              <a:rPr lang="ru-RU" sz="4400" i="1" dirty="0">
                <a:solidFill>
                  <a:srgbClr val="800000"/>
                </a:solidFill>
                <a:latin typeface="Arial"/>
              </a:rPr>
              <a:t>,</a:t>
            </a:r>
            <a:r>
              <a:rPr lang="ru-RU" sz="4400" i="1" dirty="0" smtClean="0">
                <a:solidFill>
                  <a:srgbClr val="800000"/>
                </a:solidFill>
                <a:latin typeface="Arial"/>
              </a:rPr>
              <a:t> </a:t>
            </a:r>
            <a:r>
              <a:rPr lang="ru-RU" sz="4400" i="1" dirty="0">
                <a:solidFill>
                  <a:srgbClr val="800000"/>
                </a:solidFill>
                <a:latin typeface="Arial"/>
              </a:rPr>
              <a:t>молодец!</a:t>
            </a:r>
            <a:endParaRPr dirty="0"/>
          </a:p>
        </p:txBody>
      </p:sp>
      <p:pic>
        <p:nvPicPr>
          <p:cNvPr id="314" name="Рисунок 313"/>
          <p:cNvPicPr/>
          <p:nvPr/>
        </p:nvPicPr>
        <p:blipFill>
          <a:blip r:embed="rId4"/>
          <a:stretch/>
        </p:blipFill>
        <p:spPr>
          <a:xfrm>
            <a:off x="3351600" y="624960"/>
            <a:ext cx="5685840" cy="313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0"/>
            <a:ext cx="11873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40" y="363489"/>
            <a:ext cx="5582596" cy="6088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3" y="363489"/>
            <a:ext cx="3300072" cy="608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8" y="363489"/>
            <a:ext cx="3070746" cy="60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7" y="498459"/>
            <a:ext cx="10898117" cy="57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0" y="3330055"/>
            <a:ext cx="2889021" cy="2992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55" y="218366"/>
            <a:ext cx="1976161" cy="2992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04381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95" y="2579428"/>
            <a:ext cx="1506696" cy="29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69" y="2723731"/>
            <a:ext cx="2214638" cy="318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37" y="525465"/>
            <a:ext cx="2679960" cy="3226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4"/>
          <a:stretch/>
        </p:blipFill>
        <p:spPr>
          <a:xfrm>
            <a:off x="760706" y="3055331"/>
            <a:ext cx="2537168" cy="28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09182"/>
            <a:ext cx="11859904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11048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27" y="354717"/>
            <a:ext cx="4126656" cy="2142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61" y="5485089"/>
            <a:ext cx="4126656" cy="1075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36" y="2677454"/>
            <a:ext cx="2367638" cy="26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</TotalTime>
  <Words>17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Century Schoolbook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30</cp:revision>
  <dcterms:modified xsi:type="dcterms:W3CDTF">2022-03-17T18:34:49Z</dcterms:modified>
</cp:coreProperties>
</file>