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3" r:id="rId3"/>
    <p:sldId id="258" r:id="rId4"/>
    <p:sldId id="272" r:id="rId5"/>
    <p:sldId id="281" r:id="rId6"/>
    <p:sldId id="271" r:id="rId7"/>
    <p:sldId id="275" r:id="rId8"/>
    <p:sldId id="278" r:id="rId9"/>
    <p:sldId id="274" r:id="rId10"/>
    <p:sldId id="277" r:id="rId11"/>
    <p:sldId id="276" r:id="rId12"/>
    <p:sldId id="280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5072074"/>
            <a:ext cx="4572000" cy="7175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ts val="16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Дидактическая игра-загадка </a:t>
            </a:r>
          </a:p>
          <a:p>
            <a:pPr algn="ctr" fontAlgn="base">
              <a:lnSpc>
                <a:spcPts val="16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детей </a:t>
            </a:r>
          </a:p>
          <a:p>
            <a:pPr algn="ctr" fontAlgn="base">
              <a:lnSpc>
                <a:spcPts val="16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старшего дошкольного возраста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8685" y="357166"/>
            <a:ext cx="575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МИР ПРОФЕССИЙ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6143644"/>
            <a:ext cx="314327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Разработала: Петрова А.С.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imgpreview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8215370" cy="3762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ПОЖАРНЫЙ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00486" cy="118585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Победит огонь коварный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Тот, кого зовут…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Documents and Settings\user\Рабочий стол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3924786" cy="5929330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kisspng-conflagration-fire-extinguisher-web.max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4047855" cy="303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КАПИТАН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4357718" cy="3071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Море-дом родной для дяди,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Он ведет корабль, не катер.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За штурвалом он стоит,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Трубку курит и дымит.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Шторм не страшен и туман,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Он на судне?...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Documents and Settings\user\Рабочий стол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757610" cy="5929354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1DE60197-38E7-4504-921B-F707E0AC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071942"/>
            <a:ext cx="2258038" cy="22580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СТРОИТЕЛЬ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214314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Кирпичи кладет он в ряд,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Строит садик для ребят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 шахтер и не водитель,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Дом нам выстроит...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0561" y="714356"/>
            <a:ext cx="4279327" cy="5418191"/>
          </a:xfrm>
          <a:prstGeom prst="rect">
            <a:avLst/>
          </a:prstGeom>
        </p:spPr>
      </p:pic>
      <p:pic>
        <p:nvPicPr>
          <p:cNvPr id="2052" name="Picture 4" descr="C:\Documents and Settings\user\Рабочий стол\e3b395dadc38f1c462dc493acfddba4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71942"/>
            <a:ext cx="3286148" cy="207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ПРОДАВЕЦ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643470" cy="32147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Мы заходим в магазин.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Человек там есть один,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Нам подскажет, что купить,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Сколько нужно заплатить. 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Не философ, не мудрец,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А обычный …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500042"/>
            <a:ext cx="4168006" cy="6000792"/>
          </a:xfrm>
          <a:prstGeom prst="rect">
            <a:avLst/>
          </a:prstGeom>
        </p:spPr>
      </p:pic>
      <p:pic>
        <p:nvPicPr>
          <p:cNvPr id="3075" name="Picture 3" descr="C:\Documents and Settings\user\Рабочий стол\117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9132"/>
            <a:ext cx="3643338" cy="197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ВОСПИТАТЕЛЬ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307183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dirty="0" smtClean="0"/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Кто нас в садике встречает,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Кто домой нас провожает?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Учит вежливости нас,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Почитает вслух рассказ.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Не учитель, не писатель.</a:t>
            </a:r>
          </a:p>
          <a:p>
            <a:pPr>
              <a:lnSpc>
                <a:spcPct val="16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Мой любимый …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8F1E97B-F92E-4EEB-8921-5C37CFC6B7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5" r="21818" b="6849"/>
          <a:stretch/>
        </p:blipFill>
        <p:spPr bwMode="auto">
          <a:xfrm>
            <a:off x="4357686" y="428604"/>
            <a:ext cx="4429156" cy="56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\Рабочий стол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71942"/>
            <a:ext cx="2714644" cy="2590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C:\Documents and Settings\user\Рабочий стол\561c7f93cbb8268ea55a88f4a4745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6504286" cy="6000792"/>
          </a:xfrm>
          <a:prstGeom prst="rect">
            <a:avLst/>
          </a:prstGeom>
          <a:noFill/>
        </p:spPr>
      </p:pic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2357422" y="2143116"/>
            <a:ext cx="4038600" cy="4000527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 профессии важны!</a:t>
            </a:r>
          </a:p>
          <a:p>
            <a:pPr lvl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Все профессии нужны!</a:t>
            </a:r>
          </a:p>
          <a:p>
            <a:pPr lvl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Каждый должен сам  </a:t>
            </a:r>
          </a:p>
          <a:p>
            <a:pPr lvl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решать:</a:t>
            </a:r>
          </a:p>
          <a:p>
            <a:pPr lvl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Кем, когда он </a:t>
            </a:r>
          </a:p>
          <a:p>
            <a:pPr lvl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должен стать!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571612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создание условий для ознакомления детей с несколькими видами профессий, раскрытие значения трудовой деятельности в жизни человека.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-содействовать освоению детьми представлений о труде взрослых;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-вызвать интерес к разным профессиям;  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-уточнить, обобщить и расширить знания детей об особенностях различных профессий.</a:t>
            </a:r>
          </a:p>
          <a:p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714876" y="428604"/>
            <a:ext cx="38909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и задачи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9208E083-EEA5-41F4-BF8E-201ECDF44D55}"/>
              </a:ext>
            </a:extLst>
          </p:cNvPr>
          <p:cNvSpPr txBox="1">
            <a:spLocks/>
          </p:cNvSpPr>
          <p:nvPr/>
        </p:nvSpPr>
        <p:spPr>
          <a:xfrm>
            <a:off x="500034" y="785794"/>
            <a:ext cx="3971497" cy="585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contrasting" dir="t"/>
            </a:scene3d>
            <a:sp3d extrusionH="57150" prstMaterial="matt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Правила игры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357298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читает загадку, открывает 1 подсказку, если дети не догадываются, открывает 2, затем открывает ответ.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Далее предлагает детям рассказать, что они знают о профессии.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Все картинки открываются с помощью щелчка мышки по экрану, переход на следующую страницу происходит также по щелчку.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Для выхода нужно нажать на значок               или кнопку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клавиатуре.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28728" y="5000636"/>
            <a:ext cx="642942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5000636"/>
            <a:ext cx="785818" cy="34289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Предполагаемые результаты: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должны знать: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-название и назначение разных профессий;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-понимание значения слова «профессия» - это дело, работа, основной род занятий;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атрибуты, особенности профессиональной фирменной одежды разных профессий;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профессии своих родителей. </a:t>
            </a:r>
          </a:p>
          <a:p>
            <a:pPr fontAlgn="base"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должны уметь: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понимать значение труда людей разных профессий;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ценить результаты труда людей разных профессий; </a:t>
            </a:r>
          </a:p>
          <a:p>
            <a:pPr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самостоятельно  организовывать  сюжетно-ролевые  игры  на  основе имеющихся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 descr="C:\Documents and Settings\user\Рабочий стол\children-in-costumes-of-different-professions-vector-7125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6215106" cy="6016223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2643174" y="2428868"/>
            <a:ext cx="4000528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Мы в профессии играем</a:t>
            </a:r>
            <a:endParaRPr lang="ru-RU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душе их выбираем,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мечтаем поскорее</a:t>
            </a:r>
            <a:endParaRPr lang="ru-RU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Мамы с папой стать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взрослее,</a:t>
            </a:r>
            <a:endParaRPr lang="ru-RU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Чтоб не просто так мечтать,</a:t>
            </a:r>
            <a:endParaRPr lang="ru-RU" sz="2600" noProof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А, кем быть,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решить и стать!!!</a:t>
            </a:r>
          </a:p>
        </p:txBody>
      </p:sp>
      <p:pic>
        <p:nvPicPr>
          <p:cNvPr id="1028" name="Picture 4" descr="C:\Documents and Settings\user\Рабочий стол\1535041999_23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41598" y="2973716"/>
            <a:ext cx="6000792" cy="1053444"/>
          </a:xfrm>
          <a:prstGeom prst="rect">
            <a:avLst/>
          </a:prstGeom>
          <a:noFill/>
        </p:spPr>
      </p:pic>
      <p:pic>
        <p:nvPicPr>
          <p:cNvPr id="11" name="Picture 4" descr="C:\Documents and Settings\user\Рабочий стол\1535041999_23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045078" y="2973716"/>
            <a:ext cx="6000792" cy="10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ПОВАР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00201"/>
            <a:ext cx="4572032" cy="175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Скажи мне, кто так вкусно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Готовит щи капустные,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Пахучие котлеты,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Салаты, винегреты?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555C82FA-CD14-41AF-B7C1-051201BB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4078777" cy="26726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83276576_bde85aab873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00108"/>
            <a:ext cx="4071966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ПАРИКМАХЕР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89FB108-4250-4E3B-A055-2D95C8C391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357694"/>
            <a:ext cx="3000396" cy="1857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1214423"/>
            <a:ext cx="4572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сделались ребята вдруг похожими на льва –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неухожена, лохмата, словно с гривой голова;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Можно волосы детишкам расчесать, укоротить;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Ну, а храбрым всем мальчишкам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машинкой их постричь!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Позабудьте все о страхе –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пострижёт вас ...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642918"/>
            <a:ext cx="457203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УЧИТЕЛЬ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429156" cy="26860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Громко прозвенел звонок,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классе начался урок.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Знает школьник и родитель —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Проведет урок...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4" name="Picture 4" descr="C:\Documents and Settings\user\Рабочий стол\1580646976_8-p-foni-na-temu-obrazovaniya-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4038600" cy="2098800"/>
          </a:xfrm>
          <a:prstGeom prst="rect">
            <a:avLst/>
          </a:prstGeom>
          <a:noFill/>
        </p:spPr>
      </p:pic>
      <p:pic>
        <p:nvPicPr>
          <p:cNvPr id="10245" name="Picture 5" descr="C:\Documents and Settings\user\Рабочий стол\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408146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ВРАЧ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3786214" cy="31861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заболеют детки,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Он назначит им таблетки.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Зубки вылечит,  ринит,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да ещё  аппендицит.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Заходя к нему,  не плачь!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Кто же это,  дети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Documents and Settings\user\Рабочий стол\2093336_origina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000528" cy="5197493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gifts-3-year-olds-7-4x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714776" cy="216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ШОФЁР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24717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дороги мне знакомы,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Я в кабине словно дома.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мигает светофор,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Знает он, что я – …</a:t>
            </a:r>
          </a:p>
        </p:txBody>
      </p:sp>
      <p:pic>
        <p:nvPicPr>
          <p:cNvPr id="11265" name="Picture 1" descr="C:\Documents and Settings\user\Рабочий стол\4tbkxq5qc_5a322530a8d8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429156" cy="542928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2B14AF6-2D6F-4078-AD22-347E37150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786190"/>
            <a:ext cx="3143272" cy="2733726"/>
          </a:xfrm>
          <a:prstGeom prst="rect">
            <a:avLst/>
          </a:prstGeom>
          <a:effectLst>
            <a:outerShdw blurRad="63500" sx="32000" sy="32000" algn="ctr" rotWithShape="0">
              <a:prstClr val="black">
                <a:alpha val="9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364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Предполагаемые результаты:</vt:lpstr>
      <vt:lpstr>Слайд 4</vt:lpstr>
      <vt:lpstr>ПОВАР</vt:lpstr>
      <vt:lpstr>ПАРИКМАХЕР</vt:lpstr>
      <vt:lpstr>УЧИТЕЛЬ</vt:lpstr>
      <vt:lpstr>ВРАЧ</vt:lpstr>
      <vt:lpstr>ШОФЁР</vt:lpstr>
      <vt:lpstr>ПОЖАРНЫЙ</vt:lpstr>
      <vt:lpstr>КАПИТАН</vt:lpstr>
      <vt:lpstr>СТРОИТЕЛЬ</vt:lpstr>
      <vt:lpstr>ПРОДАВЕЦ</vt:lpstr>
      <vt:lpstr>ВОСПИТАТЕЛЬ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78</cp:revision>
  <dcterms:modified xsi:type="dcterms:W3CDTF">2020-05-26T10:31:52Z</dcterms:modified>
</cp:coreProperties>
</file>