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tihi.ru/pics/2022/03/27/43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" y="0"/>
            <a:ext cx="91302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df188e6f1b1b9d7a99c6129c7e21cb6a_l-50868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04"/>
            <a:ext cx="9136395" cy="68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80apjaqkcejc5h2a.xn--p1ai/sites/default/files/illustrations/user13941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" y="0"/>
            <a:ext cx="91325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9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73/f3/02/73f302d05ae76d0c3edbdadeb65089b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0"/>
            <a:ext cx="9144000" cy="678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8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xcellent-moto.ru/wp-content/uploads/6/0/2/6020feefa44368e2cf480ddd5fb43c1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82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ihi.ru/pics/2017/05/30/8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4"/>
            <a:ext cx="9144000" cy="685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lacepic.ru/wp-content/uploads/2019/10/000200313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" y="0"/>
            <a:ext cx="91336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4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prikol.ru/wp-content/uploads/2020/07/kartinki-zyabliki-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" y="0"/>
            <a:ext cx="91348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75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elenyjmir.ru/wp-content/uploads/2017/06/lastochka-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4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t.pxhere.com/photo/water-nature-bird-wing-stone-summer-pond-wildlife-reflection-beak-fauna-poultry-drake-one-duck-vertebrate-beautiful-waterfowl-water-bird-mallard-canard-mergus-ducks-geese-and-swans-seaduck-6146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" y="9152"/>
            <a:ext cx="9129120" cy="684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019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2-03/1646829762_63-kartinkin-net-p-skvortsi-kartinki-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" y="0"/>
            <a:ext cx="9131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9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lacepic.ru/wp-content/uploads/2019/07/DSC_0505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2"/>
            <a:ext cx="9144000" cy="684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9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Бабичева</dc:creator>
  <cp:lastModifiedBy>vbabi</cp:lastModifiedBy>
  <cp:revision>19</cp:revision>
  <dcterms:created xsi:type="dcterms:W3CDTF">2023-03-21T09:21:13Z</dcterms:created>
  <dcterms:modified xsi:type="dcterms:W3CDTF">2023-03-23T07:29:28Z</dcterms:modified>
</cp:coreProperties>
</file>