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57" r:id="rId3"/>
    <p:sldId id="268" r:id="rId4"/>
    <p:sldId id="266" r:id="rId5"/>
    <p:sldId id="258" r:id="rId6"/>
    <p:sldId id="271" r:id="rId7"/>
    <p:sldId id="259" r:id="rId8"/>
    <p:sldId id="269" r:id="rId9"/>
    <p:sldId id="270" r:id="rId10"/>
    <p:sldId id="260" r:id="rId11"/>
    <p:sldId id="261" r:id="rId12"/>
    <p:sldId id="262" r:id="rId13"/>
    <p:sldId id="263" r:id="rId14"/>
    <p:sldId id="264" r:id="rId15"/>
    <p:sldId id="265" r:id="rId16"/>
    <p:sldId id="267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02B0D-BE43-4A1F-B478-66645BC2FCC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9BCC9-68F0-468B-B064-38A005C0FA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9BCC9-68F0-468B-B064-38A005C0FA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3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6CB3DB7-AD67-477E-AD2B-2D51D214CFB3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1E89BD8-37E1-4031-9220-3EAF7E72AB7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12068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FF"/>
                </a:solidFill>
                <a:latin typeface="Franklin Gothic Heavy" pitchFamily="34" charset="0"/>
              </a:rPr>
              <a:t>    Сказочная страна знаний</a:t>
            </a:r>
            <a:endParaRPr lang="ru-RU" sz="8000" b="1" dirty="0">
              <a:solidFill>
                <a:srgbClr val="FF00FF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1720"/>
            <a:ext cx="15240000" cy="1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"/>
            <a:ext cx="56166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7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5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95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48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5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35292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784976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5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54461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9"/>
            <a:ext cx="3240360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255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93663"/>
            <a:ext cx="6840760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2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43" y="0"/>
            <a:ext cx="56886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0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0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6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3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26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848871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9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632847" cy="722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8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7"/>
            <a:ext cx="864096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3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315</TotalTime>
  <Words>5</Words>
  <Application>Microsoft Office PowerPoint</Application>
  <PresentationFormat>Экран (4:3)</PresentationFormat>
  <Paragraphs>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    Сказочная страна знаний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Сказочная страна знаний.</dc:title>
  <dc:creator>Зиятдинов</dc:creator>
  <cp:lastModifiedBy>Зиятдинов</cp:lastModifiedBy>
  <cp:revision>18</cp:revision>
  <dcterms:created xsi:type="dcterms:W3CDTF">2014-04-20T08:25:11Z</dcterms:created>
  <dcterms:modified xsi:type="dcterms:W3CDTF">2014-05-06T14:22:25Z</dcterms:modified>
</cp:coreProperties>
</file>