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23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ndia.ru/text/81/008/images/img7_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028" name="AutoShape 4" descr="C:\Users\user\Desktop\%D0%9D%D0%BE%D0%B2%D0%B0%D1%8F %D0%BF%D0%B0%D0%BF%D0%BA%D0%B0\%D0%B8%D0%B7%D0%BE%D0%B1%D1%80%D0%B0%D0%B6%D0%B5%D0%BD%D0%B8%D0%B5_viber_2023-03-23_08-58-20-302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user\Desktop\%D0%9D%D0%BE%D0%B2%D0%B0%D1%8F %D0%BF%D0%B0%D0%BF%D0%BA%D0%B0\%D0%B8%D0%B7%D0%BE%D0%B1%D1%80%D0%B0%D0%B6%D0%B5%D0%BD%D0%B8%D0%B5_viber_2023-03-23_08-58-20-302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esktop\%D0%9D%D0%BE%D0%B2%D0%B0%D1%8F %D0%BF%D0%B0%D0%BF%D0%BA%D0%B0\%D0%B8%D0%B7%D0%BE%D0%B1%D1%80%D0%B0%D0%B6%D0%B5%D0%BD%D0%B8%D0%B5_viber_2023-03-23_08-58-20-302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http://mobimg.b-cdn.net/v3/fetch/5f/5f1088027930b6d551bbe5b283eac8d5.jpe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12113" r="48703" b="35776"/>
          <a:stretch>
            <a:fillRect/>
          </a:stretch>
        </p:blipFill>
        <p:spPr bwMode="auto">
          <a:xfrm>
            <a:off x="428604" y="428596"/>
            <a:ext cx="6000816" cy="8286808"/>
          </a:xfrm>
          <a:prstGeom prst="rect">
            <a:avLst/>
          </a:prstGeom>
          <a:noFill/>
        </p:spPr>
      </p:pic>
      <p:pic>
        <p:nvPicPr>
          <p:cNvPr id="9" name="Picture 11" descr="https://avatars.mds.yandex.net/get-images-cbir/4856209/Aasok_weF-5_9yHzO8FzuA5934/ocr"/>
          <p:cNvPicPr>
            <a:picLocks noChangeAspect="1" noChangeArrowheads="1"/>
          </p:cNvPicPr>
          <p:nvPr/>
        </p:nvPicPr>
        <p:blipFill>
          <a:blip r:embed="rId4"/>
          <a:srcRect r="42035" b="8726"/>
          <a:stretch>
            <a:fillRect/>
          </a:stretch>
        </p:blipFill>
        <p:spPr bwMode="auto">
          <a:xfrm>
            <a:off x="2000240" y="4929190"/>
            <a:ext cx="3214686" cy="3441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57298" y="2000232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ДИПЛОМ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2071678" y="428596"/>
            <a:ext cx="4214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Ярсалинский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детский сад «Солнышко»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66" y="3071802"/>
            <a:ext cx="607223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НАГРАЖДАЕТСЯ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________________________________________</a:t>
            </a:r>
          </a:p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номинации______</a:t>
            </a:r>
            <a:r>
              <a:rPr lang="ru-RU" dirty="0" smtClean="0"/>
              <a:t> « Мисс Улыбка»____________</a:t>
            </a:r>
          </a:p>
          <a:p>
            <a:pPr algn="ctr"/>
            <a:r>
              <a:rPr lang="ru-RU" dirty="0" smtClean="0"/>
              <a:t> институционального конкурса</a:t>
            </a:r>
          </a:p>
          <a:p>
            <a:pPr algn="ctr"/>
            <a:r>
              <a:rPr lang="ru-RU" dirty="0" smtClean="0"/>
              <a:t>«Мисс </a:t>
            </a:r>
            <a:r>
              <a:rPr lang="ru-RU" dirty="0" err="1" smtClean="0"/>
              <a:t>Северяночка</a:t>
            </a:r>
            <a:r>
              <a:rPr lang="ru-RU" dirty="0" smtClean="0"/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2023»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и.о. детским садом «Солнышко»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Е.В.Маклакова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 детского сада «Солнышко»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                              №</a:t>
            </a:r>
          </a:p>
        </p:txBody>
      </p:sp>
      <p:pic>
        <p:nvPicPr>
          <p:cNvPr id="12" name="Рисунок 280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8" y="428596"/>
            <a:ext cx="1357322" cy="1360156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ndia.ru/text/81/008/images/img7_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13" descr="http://mobimg.b-cdn.net/v3/fetch/5f/5f1088027930b6d551bbe5b283eac8d5.jpe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12113" r="48703" b="35776"/>
          <a:stretch>
            <a:fillRect/>
          </a:stretch>
        </p:blipFill>
        <p:spPr bwMode="auto">
          <a:xfrm>
            <a:off x="428604" y="428596"/>
            <a:ext cx="6000816" cy="82868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802" y="500034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Ярсалинский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детский сад «Солнышко»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1" descr="https://avatars.mds.yandex.net/get-images-cbir/4856209/Aasok_weF-5_9yHzO8FzuA5934/ocr"/>
          <p:cNvPicPr>
            <a:picLocks noChangeAspect="1" noChangeArrowheads="1"/>
          </p:cNvPicPr>
          <p:nvPr/>
        </p:nvPicPr>
        <p:blipFill>
          <a:blip r:embed="rId4"/>
          <a:srcRect r="42035" b="8726"/>
          <a:stretch>
            <a:fillRect/>
          </a:stretch>
        </p:blipFill>
        <p:spPr bwMode="auto">
          <a:xfrm>
            <a:off x="1928802" y="4857752"/>
            <a:ext cx="3214686" cy="3441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04" y="2643175"/>
            <a:ext cx="60007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НАГРАЖДАЕТСЯ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________________________________________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ПОБЕДИТЕЛЬ</a:t>
            </a:r>
            <a:endParaRPr lang="ru-RU" dirty="0" smtClean="0"/>
          </a:p>
          <a:p>
            <a:pPr algn="ctr"/>
            <a:r>
              <a:rPr lang="ru-RU" dirty="0" smtClean="0"/>
              <a:t> институционального конкурса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«Мисс </a:t>
            </a:r>
            <a:r>
              <a:rPr lang="ru-RU" sz="2800" b="1" dirty="0" err="1" smtClean="0">
                <a:solidFill>
                  <a:srgbClr val="C00000"/>
                </a:solidFill>
              </a:rPr>
              <a:t>Северяночка</a:t>
            </a:r>
            <a:r>
              <a:rPr lang="ru-RU" sz="2800" b="1" dirty="0" smtClean="0">
                <a:solidFill>
                  <a:srgbClr val="C00000"/>
                </a:solidFill>
              </a:rPr>
              <a:t>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2023»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и.о. заведующей детским садом «Солнышко»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Е.В.Маклакова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детского сада «Солнышко»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                          №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12" y="1785918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ДИПЛОМ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280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56" y="500034"/>
            <a:ext cx="1285884" cy="1288569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ndia.ru/text/81/008/images/img7_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42" y="500034"/>
            <a:ext cx="58579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Приглашение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Уважаемая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Приглашаем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 на мастер класс под названием: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«Удивительные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бисеринки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рады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Вас в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четверг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17.30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этно-холле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корпуса 2 квартал Полярный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 детского сада «Солнышко»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baseline="0" dirty="0" err="1" smtClean="0">
                <a:latin typeface="Times New Roman" pitchFamily="18" charset="0"/>
                <a:cs typeface="Times New Roman" pitchFamily="18" charset="0"/>
              </a:rPr>
              <a:t>Вануйто</a:t>
            </a:r>
            <a:r>
              <a:rPr lang="ru-RU" i="1" baseline="0" dirty="0" smtClean="0"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Ладукай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В.С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04" y="4143372"/>
            <a:ext cx="592935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Приглашение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Уважаемая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</a:t>
            </a: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Приглашаем  Вас на мастер класс под названием: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«Удивительные бисеринки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рады видеть Вас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четверг 27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17.30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этно-холле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корпуса 2 квартал Полярный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Педагоги детского сада «Солнышко»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Вануйто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Ладукай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7143768"/>
            <a:ext cx="2071702" cy="145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0" y="2857488"/>
            <a:ext cx="1928826" cy="12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177</Words>
  <PresentationFormat>Экран (4:3)</PresentationFormat>
  <Paragraphs>78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priemnaya</dc:creator>
  <cp:lastModifiedBy>priemnaya</cp:lastModifiedBy>
  <cp:revision>15</cp:revision>
  <dcterms:created xsi:type="dcterms:W3CDTF">2023-04-03T09:39:09Z</dcterms:created>
  <dcterms:modified xsi:type="dcterms:W3CDTF">2023-04-26T10:57:44Z</dcterms:modified>
</cp:coreProperties>
</file>