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317" r:id="rId4"/>
    <p:sldId id="322" r:id="rId5"/>
    <p:sldId id="323" r:id="rId6"/>
    <p:sldId id="324" r:id="rId7"/>
    <p:sldId id="325" r:id="rId8"/>
    <p:sldId id="309" r:id="rId9"/>
    <p:sldId id="310" r:id="rId10"/>
    <p:sldId id="316" r:id="rId11"/>
    <p:sldId id="30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0000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9" autoAdjust="0"/>
    <p:restoredTop sz="94660"/>
  </p:normalViewPr>
  <p:slideViewPr>
    <p:cSldViewPr>
      <p:cViewPr varScale="1">
        <p:scale>
          <a:sx n="65" d="100"/>
          <a:sy n="65" d="100"/>
        </p:scale>
        <p:origin x="-17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EB3D-35D9-44FC-9740-FEA171A537F9}" type="datetimeFigureOut">
              <a:rPr lang="ru-RU" smtClean="0"/>
              <a:pPr/>
              <a:t>04.12.2022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48965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spc="5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spc="5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spc="5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Нетрадиционные техники рисования пластилином</a:t>
            </a:r>
            <a: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spc="5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spc="5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pc="5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Подготовила </a:t>
            </a:r>
            <a:r>
              <a:rPr lang="ru-RU" sz="24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провела</a:t>
            </a:r>
            <a:br>
              <a:rPr lang="ru-RU" sz="24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</a:t>
            </a:r>
            <a:br>
              <a:rPr lang="ru-RU" sz="24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Галактионова О.В.</a:t>
            </a:r>
            <a:r>
              <a:rPr lang="ru-RU" sz="24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5400" b="1" i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65" y="0"/>
            <a:ext cx="9146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8883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2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45" y="-297"/>
            <a:ext cx="9150889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4231" y="1727961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602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Autofit/>
          </a:bodyPr>
          <a:lstStyle/>
          <a:p>
            <a:r>
              <a:rPr lang="ru-RU" sz="2800" dirty="0" smtClean="0"/>
              <a:t>     </a:t>
            </a:r>
            <a:r>
              <a:rPr lang="ru-RU" sz="2400" dirty="0" smtClean="0"/>
              <a:t> Основными </a:t>
            </a:r>
            <a:r>
              <a:rPr lang="ru-RU" sz="2400" b="1" u="sng" dirty="0" smtClean="0"/>
              <a:t>целями и задачами</a:t>
            </a:r>
            <a:r>
              <a:rPr lang="ru-RU" sz="2400" dirty="0" smtClean="0"/>
              <a:t> обучения детей данной технике являются: </a:t>
            </a:r>
            <a:br>
              <a:rPr lang="ru-RU" sz="2400" dirty="0" smtClean="0"/>
            </a:br>
            <a:r>
              <a:rPr lang="ru-RU" sz="2400" dirty="0" smtClean="0"/>
              <a:t>• формирование навыков работы с пластилином, пробуждение интереса к лепке;</a:t>
            </a:r>
            <a:br>
              <a:rPr lang="ru-RU" sz="2400" dirty="0" smtClean="0"/>
            </a:br>
            <a:r>
              <a:rPr lang="ru-RU" sz="2400" dirty="0" smtClean="0"/>
              <a:t>• освоение новых приемов (скатывания, надавливания, размазывания) и создание с их помощью сюжетных картин;</a:t>
            </a:r>
            <a:br>
              <a:rPr lang="ru-RU" sz="2400" dirty="0" smtClean="0"/>
            </a:br>
            <a:r>
              <a:rPr lang="ru-RU" sz="2400" dirty="0" smtClean="0"/>
              <a:t>• обучение умению ориентироваться на листе бумаги;</a:t>
            </a:r>
            <a:br>
              <a:rPr lang="ru-RU" sz="2400" dirty="0" smtClean="0"/>
            </a:br>
            <a:r>
              <a:rPr lang="ru-RU" sz="2400" dirty="0" smtClean="0"/>
              <a:t> • развитие мелкой моторики;</a:t>
            </a:r>
            <a:br>
              <a:rPr lang="ru-RU" sz="2400" dirty="0" smtClean="0"/>
            </a:br>
            <a:r>
              <a:rPr lang="ru-RU" sz="2400" dirty="0" smtClean="0"/>
              <a:t>• ознакомление с окружающим миром;</a:t>
            </a:r>
            <a:br>
              <a:rPr lang="ru-RU" sz="2400" dirty="0" smtClean="0"/>
            </a:br>
            <a:r>
              <a:rPr lang="ru-RU" sz="2400" dirty="0" smtClean="0"/>
              <a:t>• развитие эмоций и фантазии.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23"/>
            <a:ext cx="9207463" cy="711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4807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811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Autofit/>
          </a:bodyPr>
          <a:lstStyle/>
          <a:p>
            <a:r>
              <a:rPr lang="ru-RU" sz="2800" dirty="0" smtClean="0"/>
              <a:t>     </a:t>
            </a:r>
            <a:endParaRPr lang="ru-RU" sz="28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88641"/>
            <a:ext cx="67687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/>
              <a:t>Трафаретное рисование пластилином по контуру</a:t>
            </a:r>
            <a:br>
              <a:rPr lang="ru-RU" sz="4400" dirty="0"/>
            </a:br>
            <a:r>
              <a:rPr lang="ru-RU" sz="4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14" y="1844824"/>
            <a:ext cx="4038600" cy="27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844824"/>
            <a:ext cx="28575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37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8" y="333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Autofit/>
          </a:bodyPr>
          <a:lstStyle/>
          <a:p>
            <a:r>
              <a:rPr lang="ru-RU" sz="2800" dirty="0" smtClean="0"/>
              <a:t>     </a:t>
            </a:r>
            <a:endParaRPr lang="ru-RU" sz="28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280842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  <a:t>Пластилиновое конфетти</a:t>
            </a:r>
            <a:endParaRPr lang="ru-RU" sz="3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21" y="1556792"/>
            <a:ext cx="4038600" cy="300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87586"/>
            <a:ext cx="4038600" cy="282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13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Autofit/>
          </a:bodyPr>
          <a:lstStyle/>
          <a:p>
            <a:r>
              <a:rPr lang="ru-RU" sz="2800" dirty="0" smtClean="0"/>
              <a:t>     </a:t>
            </a:r>
            <a:endParaRPr lang="ru-RU" sz="28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40466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Рисование </a:t>
            </a:r>
            <a:r>
              <a:rPr lang="ru-RU" sz="2800" dirty="0" err="1"/>
              <a:t>полуобъёмных</a:t>
            </a:r>
            <a:r>
              <a:rPr lang="ru-RU" sz="2800" dirty="0"/>
              <a:t> картин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5"/>
            <a:ext cx="3816424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00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Autofit/>
          </a:bodyPr>
          <a:lstStyle/>
          <a:p>
            <a:r>
              <a:rPr lang="ru-RU" sz="2800" dirty="0" smtClean="0"/>
              <a:t>     </a:t>
            </a:r>
            <a:endParaRPr lang="ru-RU" sz="28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404665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Рисование пластилином из полных деталей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571817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1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4" y="0"/>
            <a:ext cx="9146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endParaRPr lang="ru-RU" sz="72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196752"/>
            <a:ext cx="727280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4" y="0"/>
            <a:ext cx="9146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571612"/>
            <a:ext cx="7310962" cy="433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1753</TotalTime>
  <Words>19</Words>
  <Application>Microsoft Office PowerPoint</Application>
  <PresentationFormat>Экран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     «Нетрадиционные техники рисования пластилином»  Подготовила и провела воспитатель  Галактионова О.В.      </vt:lpstr>
      <vt:lpstr>      Основными целями и задачами обучения детей данной технике являются:  • формирование навыков работы с пластилином, пробуждение интереса к лепке; • освоение новых приемов (скатывания, надавливания, размазывания) и создание с их помощью сюжетных картин; • обучение умению ориентироваться на листе бумаги;  • развитие мелкой моторики; • ознакомление с окружающим миром; • развитие эмоций и фантазии. </vt:lpstr>
      <vt:lpstr> </vt:lpstr>
      <vt:lpstr>     </vt:lpstr>
      <vt:lpstr>     </vt:lpstr>
      <vt:lpstr>     </vt:lpstr>
      <vt:lpstr>     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Мой</cp:lastModifiedBy>
  <cp:revision>161</cp:revision>
  <dcterms:created xsi:type="dcterms:W3CDTF">2015-02-24T09:24:26Z</dcterms:created>
  <dcterms:modified xsi:type="dcterms:W3CDTF">2022-12-04T05:40:01Z</dcterms:modified>
</cp:coreProperties>
</file>