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7DCA2F-70B7-3EE4-BAD6-FBC655F86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F6F1BB7-919B-EF10-A75B-C2072DD27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ABC905-A302-9B78-64FA-735D0F149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C346-EF29-FD4B-B09D-D82D8E74CAE9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1282F48-E8D3-D725-03EA-CE9FD698B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5B78D70-924A-00F1-9026-DADFEBCF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A62C1-80F4-8F48-9E6A-94ACEF737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7524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65DCEA-2D70-556B-B9B3-C07741C2A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15BDCC8-4DC6-3B51-A40E-BCBEC96C29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EC4D95-A4C1-348D-7E43-2FCB31053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C346-EF29-FD4B-B09D-D82D8E74CAE9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A7C6231-FB96-D7A4-13AC-F4E0F2435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0702584-483E-37E6-B867-3D7EF0249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A62C1-80F4-8F48-9E6A-94ACEF737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1538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6A99FCA-8C9D-D26A-B009-22857C187A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70C3D8E-430B-5F41-DD5B-02D80BE328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EDF3AD5-3BD7-7E04-BDCC-1FDD634A2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C346-EF29-FD4B-B09D-D82D8E74CAE9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D95BE5B-ACA4-7E38-13BA-A3AF8B9D7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6AD7FE0-27C7-6D42-73C4-2E37FD11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A62C1-80F4-8F48-9E6A-94ACEF737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626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FBCE9D-FCA7-A2B6-E8E0-ED9900BD8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70095EF-3E8E-8176-306D-CDCD0B97F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2FCEEB1-8F73-5195-8B60-87B170246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C346-EF29-FD4B-B09D-D82D8E74CAE9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F219D31-D777-7DBB-B8C6-04F9597B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0B4944-4456-C755-CE1D-F0D58734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A62C1-80F4-8F48-9E6A-94ACEF737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5517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7EFCEE-AB29-7265-8754-E4AA585B6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7D3D517-BB99-2B64-3A7A-9CB685B22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16BA716-DDD4-C91B-8C1B-F3543B43E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C346-EF29-FD4B-B09D-D82D8E74CAE9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ABA06E-B6D0-1987-3E1A-7DBFD86B3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D1D3E6-222F-E1E9-C447-E9689E6E0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A62C1-80F4-8F48-9E6A-94ACEF737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341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D3519C-D6A1-B41E-166C-E5A793BE0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4AC9875-7282-0D24-645E-94D77E6BD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6D41172-60EC-EA06-F27F-483710733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6BD96E1-DBA1-B9FF-6A6F-E68F8423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C346-EF29-FD4B-B09D-D82D8E74CAE9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7F123AF-38D3-D1AD-C70F-4F4F1CFBD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AFF6815-E943-B330-C815-FD50A622B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A62C1-80F4-8F48-9E6A-94ACEF737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87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E143AE-2F1D-EAFB-05F7-61AB71D51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AF32239-EDA2-8738-1D49-ED44923DC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E40D512-315D-CC9A-6029-D89AF01AF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023A9AF-0CF3-B835-3468-BF8CCAAAD2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1D1807F-B022-2355-BD84-BEBD44FFC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07FCD33-4D35-3507-EEEE-D1ED29532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C346-EF29-FD4B-B09D-D82D8E74CAE9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75D20FE-D968-8CDE-84BC-37C250B00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FB4CB2D-18B5-9430-589A-638A7723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A62C1-80F4-8F48-9E6A-94ACEF737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605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AAE544-9D3E-1D68-5C8A-74034E50F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2FF6073-3A78-B20D-B49A-243A66207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C346-EF29-FD4B-B09D-D82D8E74CAE9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677AC63-1B13-1370-9517-B757C223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B2F5BF9-399A-6B86-C8C3-D027C108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A62C1-80F4-8F48-9E6A-94ACEF737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1960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768FFA5-64E2-0781-B4D5-F4DC5733C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C346-EF29-FD4B-B09D-D82D8E74CAE9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21D35BA-B226-BD7C-21A9-0394E4747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BF7D3E6-5793-C833-92C8-DA1C06B6D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A62C1-80F4-8F48-9E6A-94ACEF737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065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28FB44-06C0-8D11-501C-DF74E773B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ED552F-F112-3C7E-4B58-558DDA3F3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DFD7B12-2422-63F1-AA65-AB79DB111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CB24561-9E84-FAE0-BF7D-17E9FF657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C346-EF29-FD4B-B09D-D82D8E74CAE9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6E7BD8D-9C30-FCBF-230D-05CB29659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0A42074-D51A-CB58-58A9-BEDC3C913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A62C1-80F4-8F48-9E6A-94ACEF737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5940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E96630-D1D0-564D-5326-31457A6B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C5CE373-9A6A-33BA-75C2-CBE4B7CEA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4AB2A7B-14B3-3300-E8B6-D181B23D6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519FDD3-7322-BB13-C289-AA5C7AE98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C346-EF29-FD4B-B09D-D82D8E74CAE9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9020912-B841-D7E2-D705-34967766F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9FFB4D6-1B22-10A6-64BB-A5DF50FCA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A62C1-80F4-8F48-9E6A-94ACEF737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8728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24621F-664B-477C-7BB3-10EFF7B42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64B4F30-5B50-FD4E-D00A-7F368DA80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9E165F-DFC1-40A9-F018-D85470F7EE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2C346-EF29-FD4B-B09D-D82D8E74CAE9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58D0D4D-9B07-4FB4-76ED-59B1881F8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73FBB5-3674-1230-E1C3-69C0DA943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A62C1-80F4-8F48-9E6A-94ACEF7378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792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FF8AD68-E236-0371-E23F-D3D7F661D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645" y="1774434"/>
            <a:ext cx="6640497" cy="4985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715FD1-FAF0-69B7-C1CE-1884FEF38BB5}"/>
              </a:ext>
            </a:extLst>
          </p:cNvPr>
          <p:cNvSpPr txBox="1"/>
          <p:nvPr/>
        </p:nvSpPr>
        <p:spPr>
          <a:xfrm>
            <a:off x="230819" y="2414726"/>
            <a:ext cx="5865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НГО « Детский сад№6 «Малышок»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Новая  Ляля</a:t>
            </a:r>
          </a:p>
        </p:txBody>
      </p:sp>
    </p:spTree>
    <p:extLst>
      <p:ext uri="{BB962C8B-B14F-4D97-AF65-F5344CB8AC3E}">
        <p14:creationId xmlns:p14="http://schemas.microsoft.com/office/powerpoint/2010/main" xmlns="" val="266212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AB470C-4130-3BBA-54A4-F9F19388B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518" y="417250"/>
            <a:ext cx="6187734" cy="152696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«Составление описательного рассказа по схеме»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игры: 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составить рассказ по схеме.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A7E80FD-6320-D7DC-5E88-7F5ADDA60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18" y="2213174"/>
            <a:ext cx="6337332" cy="43252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06D9AD8-9F22-25C1-5774-F4CEB33B9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234" y="552958"/>
            <a:ext cx="4859070" cy="348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995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5E6E60-6410-C2C0-0B02-FE8D7C7A90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964" y="310718"/>
            <a:ext cx="4802819" cy="1207363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«Расскажи стихотворение по </a:t>
            </a:r>
            <a:r>
              <a:rPr lang="ru-RU" sz="2200" b="1" dirty="0" err="1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</a:t>
            </a:r>
            <a:r>
              <a:rPr lang="ru-RU" sz="22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таблице»</a:t>
            </a:r>
            <a: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Цель: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помочь детям запомнить и выразительно читать 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стихотворение</a:t>
            </a:r>
            <a:endParaRPr lang="ru-RU" sz="2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37C356F-0DD5-51FA-4121-4ECFC6B41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21" y="300979"/>
            <a:ext cx="4989435" cy="66525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70ED955-107D-14F1-17F3-C57058EDD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44" y="1704512"/>
            <a:ext cx="4195423" cy="49315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B635563-F940-2338-2A7A-7A29004AA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521" y="1518081"/>
            <a:ext cx="3502424" cy="20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1456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187BAC-6348-60DE-8317-AB8955FCF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718" y="257452"/>
            <a:ext cx="4998129" cy="2485747"/>
          </a:xfrm>
        </p:spPr>
        <p:txBody>
          <a:bodyPr>
            <a:normAutofit fontScale="90000"/>
          </a:bodyPr>
          <a:lstStyle/>
          <a:p>
            <a:pPr algn="l"/>
            <a:r>
              <a:rPr lang="ru-RU" sz="2200" b="1" dirty="0"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«Расскажи сказку» </a:t>
            </a:r>
            <a: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</a:t>
            </a:r>
            <a:r>
              <a:rPr lang="ru-R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альбом сказок с картинками на липучках.</a:t>
            </a:r>
            <a: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умение 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пересказывать знакомую сказку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последовательно и выразительно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VID-20220430-WA0044">
            <a:hlinkClick r:id="" action="ppaction://media"/>
            <a:extLst>
              <a:ext uri="{FF2B5EF4-FFF2-40B4-BE49-F238E27FC236}">
                <a16:creationId xmlns:a16="http://schemas.microsoft.com/office/drawing/2014/main" xmlns="" id="{A2C407B6-4F88-291C-B2A1-8F737F0FD6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8480" y="1842801"/>
            <a:ext cx="8619411" cy="47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586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80490C3-B3BE-4E68-212B-3F1194DD6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94" y="328196"/>
            <a:ext cx="4048125" cy="26860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E4B5F9D-3561-EB6B-DD62-B95F3D7F9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199" y="328196"/>
            <a:ext cx="2686050" cy="37814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321BE40-08A5-756A-9292-5DFBF96CB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09" y="3369699"/>
            <a:ext cx="4762569" cy="316010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FC2527B-B2EA-F182-BD1B-E431BCCD5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015" y="328196"/>
            <a:ext cx="2686050" cy="38957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657F3D8-0316-C8ED-BB42-DF56716F35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5888" y="3429000"/>
            <a:ext cx="4762569" cy="337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543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6A2EFB-17E1-ABFB-568A-7B2C7920C1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внимание.</a:t>
            </a:r>
          </a:p>
        </p:txBody>
      </p:sp>
    </p:spTree>
    <p:extLst>
      <p:ext uri="{BB962C8B-B14F-4D97-AF65-F5344CB8AC3E}">
        <p14:creationId xmlns:p14="http://schemas.microsoft.com/office/powerpoint/2010/main" xmlns="" val="124297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8B76FD-900E-8DF7-F813-64545F10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2" y="1615735"/>
            <a:ext cx="9994558" cy="4572001"/>
          </a:xfrm>
        </p:spPr>
        <p:txBody>
          <a:bodyPr>
            <a:noAutofit/>
          </a:bodyPr>
          <a:lstStyle/>
          <a:p>
            <a:pPr algn="r"/>
            <a:r>
              <a:rPr lang="ru-RU" sz="2800" b="1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 игры, как развитие речевой активности у детей старшего дошкольного возраста.</a:t>
            </a: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Подготовила: воспитатель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Иксанова 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Елена 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Анатольевна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1B6C38-2486-FBDC-D2AD-8CFA12D71CC9}"/>
              </a:ext>
            </a:extLst>
          </p:cNvPr>
          <p:cNvSpPr txBox="1"/>
          <p:nvPr/>
        </p:nvSpPr>
        <p:spPr>
          <a:xfrm>
            <a:off x="2929631" y="966169"/>
            <a:ext cx="6986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Новолялинского Городского Округа «Детский сад №6 «Малышок»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6DA984-9E06-7E25-C9A7-D392EE360E76}"/>
              </a:ext>
            </a:extLst>
          </p:cNvPr>
          <p:cNvSpPr txBox="1"/>
          <p:nvPr/>
        </p:nvSpPr>
        <p:spPr>
          <a:xfrm>
            <a:off x="5424256" y="5584054"/>
            <a:ext cx="1687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Г.Новая-ляля 2023г.</a:t>
            </a:r>
          </a:p>
        </p:txBody>
      </p:sp>
    </p:spTree>
    <p:extLst>
      <p:ext uri="{BB962C8B-B14F-4D97-AF65-F5344CB8AC3E}">
        <p14:creationId xmlns:p14="http://schemas.microsoft.com/office/powerpoint/2010/main" xmlns="" val="251917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49BF8A4A-DB28-819D-0127-7502ED514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52" y="576771"/>
            <a:ext cx="4191000" cy="26860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BC7D26F-D084-E3EB-AAC6-DA801845C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292" y="576771"/>
            <a:ext cx="3138507" cy="19799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57AE97B-C186-81B6-3E91-2A7BA692B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492" y="2676200"/>
            <a:ext cx="4436063" cy="301438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83AC179-CB7A-F447-FC35-38E1A19ED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252" y="3738052"/>
            <a:ext cx="4214534" cy="237699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9C24914C-6E30-5EBC-EA8C-64EB2D372E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5698" y="576771"/>
            <a:ext cx="26860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785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65AB78-4465-DC3F-D238-67D812CD656B}"/>
              </a:ext>
            </a:extLst>
          </p:cNvPr>
          <p:cNvSpPr txBox="1"/>
          <p:nvPr/>
        </p:nvSpPr>
        <p:spPr>
          <a:xfrm>
            <a:off x="186431" y="399495"/>
            <a:ext cx="4989251" cy="1825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«Кто где живет.»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игры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закрепить, где живут животные, </a:t>
            </a:r>
          </a:p>
          <a:p>
            <a:pPr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упражнять в употреблении предложного падежа.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E8DF79-CB72-D153-9833-95B79B8F0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86" y="248575"/>
            <a:ext cx="6821287" cy="6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749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B4FA33-BF3F-1F50-86CA-D6931B10A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«Времена года. Весна»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закреплять времена года и называть их в определенной последовательности, назвать приметы зимы.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D1A86A0-8722-4963-4672-23151A320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8901" y="4238794"/>
            <a:ext cx="3926150" cy="251273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7099F22-4FD1-DEDB-CCF0-E99FFD7A9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638" y="4279793"/>
            <a:ext cx="3810000" cy="25050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45E53B4-B523-CAF7-F1B1-AFC85F40B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443" y="997706"/>
            <a:ext cx="4509993" cy="30780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2D062DD-CB0F-1AE7-40F7-92A5499EA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90" y="1404426"/>
            <a:ext cx="4288608" cy="274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943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C628BA-20CB-9731-0E44-AE867EC83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7658" y="1544715"/>
            <a:ext cx="3962402" cy="22904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«Транспорт»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уточнение и расширение словаря по теме «Транспорт».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F5DFF3C-39D4-4589-1AA2-7E7B9589F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40" y="412034"/>
            <a:ext cx="7785718" cy="603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805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AA878F-2EA8-C613-DAAA-08CA9C31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32" y="1189607"/>
            <a:ext cx="6285390" cy="3027285"/>
          </a:xfrm>
        </p:spPr>
        <p:txBody>
          <a:bodyPr>
            <a:noAutofit/>
          </a:bodyPr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Игра «Автоматизация звуков в словах»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Материал: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предметные картинки.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 игры: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упражнять детей</a:t>
            </a:r>
            <a:r>
              <a:rPr lang="ru-RU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нахождении места звука в слове </a:t>
            </a:r>
            <a:r>
              <a:rPr lang="ru-RU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(в начале, середине или конце)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составить рассказ по картинке.</a:t>
            </a:r>
            <a:b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Далее детям можно предложить игру по составлению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рассказов по картинкам.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EBDC92A-507D-E309-E393-D15CC3358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83044" y="1382675"/>
            <a:ext cx="5702548" cy="5360395"/>
          </a:xfrm>
        </p:spPr>
      </p:pic>
    </p:spTree>
    <p:extLst>
      <p:ext uri="{BB962C8B-B14F-4D97-AF65-F5344CB8AC3E}">
        <p14:creationId xmlns:p14="http://schemas.microsoft.com/office/powerpoint/2010/main" xmlns="" val="136591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868055-8D2A-F8F1-B663-22029575D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«Школьные принадлежности»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формирование навыков связной речи.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AAFDD8F-00BF-0A2C-C6B0-0A8C97E99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95" y="1213206"/>
            <a:ext cx="3183664" cy="56447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50ABA00-23EA-C928-17D4-6E511B387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748" y="1854412"/>
            <a:ext cx="8246157" cy="463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436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2002156-A40C-BE30-758C-52463D94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41" y="365124"/>
            <a:ext cx="4093760" cy="2688793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«Где прячется песик»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закреплять навык правильного употребления с предлогами, учить детей составлять предложения по наглядной ситуации.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D4C177C-C5E4-9D4B-894A-80070D920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474969"/>
            <a:ext cx="7903760" cy="590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561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114</Words>
  <Application>Microsoft Office PowerPoint</Application>
  <PresentationFormat>Произвольный</PresentationFormat>
  <Paragraphs>18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Развивающие игры, как развитие речевой активности у детей старшего дошкольного возраста.   Подготовила: воспитатель  Иксанова  Елена  Анатольевна </vt:lpstr>
      <vt:lpstr>Слайд 3</vt:lpstr>
      <vt:lpstr>Слайд 4</vt:lpstr>
      <vt:lpstr>Игра «Времена года. Весна» Цель игры: закреплять времена года и называть их в определенной последовательности, назвать приметы зимы. </vt:lpstr>
      <vt:lpstr>Игра «Транспорт» Цель игры: уточнение и расширение словаря по теме «Транспорт». </vt:lpstr>
      <vt:lpstr>Игра «Автоматизация звуков в словах» Материал: предметные картинки. Цель игры: упражнять детей в нахождении места звука в слове  (в начале, середине или конце), составить рассказ по картинке.  Далее детям можно предложить игру по составлению рассказов по картинкам. </vt:lpstr>
      <vt:lpstr>Игра «Школьные принадлежности» Цель игры: формирование навыков связной речи. </vt:lpstr>
      <vt:lpstr>Игра «Где прячется песик» Цель игры: закреплять навык правильного употребления с предлогами, учить детей составлять предложения по наглядной ситуации. </vt:lpstr>
      <vt:lpstr>Игра «Составление описательного рассказа по схеме» Цель игры: составить рассказ по схеме. </vt:lpstr>
      <vt:lpstr>  «Расскажи стихотворение по мнемо таблице» Цель: помочь детям запомнить и выразительно читать стихотворение</vt:lpstr>
      <vt:lpstr>Игра «Расскажи сказку»  Материал: альбом сказок с картинками на липучках. Цель: формировать умение пересказывать знакомую сказку последовательно и выразительно. </vt:lpstr>
      <vt:lpstr>Слайд 13</vt:lpstr>
      <vt:lpstr>Спасибо за внимание.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Смит</dc:creator>
  <cp:lastModifiedBy>лена</cp:lastModifiedBy>
  <cp:revision>5</cp:revision>
  <dcterms:created xsi:type="dcterms:W3CDTF">2023-02-15T20:38:28Z</dcterms:created>
  <dcterms:modified xsi:type="dcterms:W3CDTF">2023-02-18T12:58:55Z</dcterms:modified>
</cp:coreProperties>
</file>