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3" d="100"/>
          <a:sy n="53" d="100"/>
        </p:scale>
        <p:origin x="139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140EABF-7BF4-4D47-AFA7-B27B845DC6F2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82CBD8A-3308-4260-BB1E-D0A266B3E97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170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EABF-7BF4-4D47-AFA7-B27B845DC6F2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BD8A-3308-4260-BB1E-D0A266B3E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375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EABF-7BF4-4D47-AFA7-B27B845DC6F2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BD8A-3308-4260-BB1E-D0A266B3E97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041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EABF-7BF4-4D47-AFA7-B27B845DC6F2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BD8A-3308-4260-BB1E-D0A266B3E97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529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EABF-7BF4-4D47-AFA7-B27B845DC6F2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BD8A-3308-4260-BB1E-D0A266B3E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208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EABF-7BF4-4D47-AFA7-B27B845DC6F2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BD8A-3308-4260-BB1E-D0A266B3E97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577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EABF-7BF4-4D47-AFA7-B27B845DC6F2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BD8A-3308-4260-BB1E-D0A266B3E97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25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EABF-7BF4-4D47-AFA7-B27B845DC6F2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BD8A-3308-4260-BB1E-D0A266B3E97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65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EABF-7BF4-4D47-AFA7-B27B845DC6F2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BD8A-3308-4260-BB1E-D0A266B3E97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49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EABF-7BF4-4D47-AFA7-B27B845DC6F2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BD8A-3308-4260-BB1E-D0A266B3E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691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EABF-7BF4-4D47-AFA7-B27B845DC6F2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BD8A-3308-4260-BB1E-D0A266B3E97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57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EABF-7BF4-4D47-AFA7-B27B845DC6F2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BD8A-3308-4260-BB1E-D0A266B3E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481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EABF-7BF4-4D47-AFA7-B27B845DC6F2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BD8A-3308-4260-BB1E-D0A266B3E977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655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EABF-7BF4-4D47-AFA7-B27B845DC6F2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BD8A-3308-4260-BB1E-D0A266B3E97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93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EABF-7BF4-4D47-AFA7-B27B845DC6F2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BD8A-3308-4260-BB1E-D0A266B3E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42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EABF-7BF4-4D47-AFA7-B27B845DC6F2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BD8A-3308-4260-BB1E-D0A266B3E97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177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EABF-7BF4-4D47-AFA7-B27B845DC6F2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CBD8A-3308-4260-BB1E-D0A266B3E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468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140EABF-7BF4-4D47-AFA7-B27B845DC6F2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82CBD8A-3308-4260-BB1E-D0A266B3E9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30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78544" y="2813241"/>
            <a:ext cx="6815669" cy="1515533"/>
          </a:xfrm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800" b="1" dirty="0" smtClean="0"/>
              <a:t>Путешествие в страну</a:t>
            </a:r>
            <a:br>
              <a:rPr lang="ru-RU" sz="4800" b="1" dirty="0" smtClean="0"/>
            </a:br>
            <a:r>
              <a:rPr lang="ru-RU" sz="4800" b="1" dirty="0" smtClean="0"/>
              <a:t>ГНОМИИ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31921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yt3.ggpht.com/ytc/AKedOLQQG_cdMHFn_kHR1OlfB9ITWJEkksVi8LUo0m7W=s900-c-k-c0x00ffffff-no-rj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4" b="9543"/>
          <a:stretch/>
        </p:blipFill>
        <p:spPr bwMode="auto">
          <a:xfrm>
            <a:off x="2576947" y="817417"/>
            <a:ext cx="7398326" cy="532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57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4" name="Picture 6" descr="https://i.pinimg.com/736x/83/1b/75/831b755b92ab0dcd09ea169ff0c6d917--student-work-bible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0" t="3799" r="4399" b="3320"/>
          <a:stretch/>
        </p:blipFill>
        <p:spPr bwMode="auto">
          <a:xfrm>
            <a:off x="2313709" y="637307"/>
            <a:ext cx="7107382" cy="57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68781" y="991496"/>
            <a:ext cx="559723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Здравствуйте, ребята. Меня зовут Мудрый гном. Я живу в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стране</a:t>
            </a:r>
          </a:p>
          <a:p>
            <a:pPr algn="ctr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Гномии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Её населяют множество маленьких гномов. Жили мы всегда дружно и радостно, пока над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Гномией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не пролетела колдунья. Она натворила массу бед: поссорила друзей, превратила добрых жителей в злых, перепутала всё. Теперь у нас нет счастья, нет дружбы, нет прежнего порядка. Я обращаюсь к вам, ребята, потому, что вы умники 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умницы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Помогите мне навести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порядок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моей стране.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21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previews.123rf.com/images/andreykuzmin/andreykuzmin1704/andreykuzmin170400180/76546486-old-scroll-world-map-isolated-on-white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" t="6434" r="3200" b="5876"/>
          <a:stretch/>
        </p:blipFill>
        <p:spPr bwMode="auto">
          <a:xfrm flipH="1" flipV="1">
            <a:off x="402336" y="0"/>
            <a:ext cx="11480442" cy="672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415636"/>
            <a:ext cx="2658315" cy="15902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4056" r="18191" b="6657"/>
          <a:stretch/>
        </p:blipFill>
        <p:spPr>
          <a:xfrm>
            <a:off x="1862557" y="3512879"/>
            <a:ext cx="1828800" cy="2676958"/>
          </a:xfrm>
          <a:prstGeom prst="rect">
            <a:avLst/>
          </a:prstGeom>
        </p:spPr>
      </p:pic>
      <p:sp>
        <p:nvSpPr>
          <p:cNvPr id="6" name="Блок-схема: перфолента 5"/>
          <p:cNvSpPr/>
          <p:nvPr/>
        </p:nvSpPr>
        <p:spPr>
          <a:xfrm>
            <a:off x="3691357" y="5181018"/>
            <a:ext cx="4136461" cy="692727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8" name="Picture 6" descr="https://avatars.mds.yandex.net/i?id=75874351337e773e4f759d4a7564a705_l-5013999-images-thumbs&amp;n=1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t="565" r="16483" b="1441"/>
          <a:stretch/>
        </p:blipFill>
        <p:spPr bwMode="auto">
          <a:xfrm>
            <a:off x="7854768" y="3741351"/>
            <a:ext cx="2521008" cy="244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2618510" y="2133600"/>
            <a:ext cx="193964" cy="1493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770910" y="2286000"/>
            <a:ext cx="193964" cy="1493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923310" y="2438400"/>
            <a:ext cx="193964" cy="1493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075710" y="2590800"/>
            <a:ext cx="193964" cy="1493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228110" y="2743200"/>
            <a:ext cx="193964" cy="1493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380510" y="2895600"/>
            <a:ext cx="193964" cy="1493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491346" y="3073384"/>
            <a:ext cx="193964" cy="1493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505203" y="3298542"/>
            <a:ext cx="193964" cy="1493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445329" y="2008909"/>
            <a:ext cx="193964" cy="1493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643750" y="5530866"/>
            <a:ext cx="193964" cy="1493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837714" y="5530866"/>
            <a:ext cx="193964" cy="1493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079285" y="5544826"/>
            <a:ext cx="193964" cy="1493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318139" y="5544825"/>
            <a:ext cx="193964" cy="1493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556993" y="5544824"/>
            <a:ext cx="193964" cy="1493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779074" y="5558784"/>
            <a:ext cx="193964" cy="1493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001568" y="5498059"/>
            <a:ext cx="193964" cy="1493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240009" y="5470244"/>
            <a:ext cx="193964" cy="1493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5446143" y="5484204"/>
            <a:ext cx="193964" cy="1493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5652277" y="5456181"/>
            <a:ext cx="193964" cy="1493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831461" y="5452696"/>
            <a:ext cx="193964" cy="1493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040205" y="5409415"/>
            <a:ext cx="193964" cy="1493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262404" y="5395455"/>
            <a:ext cx="193964" cy="1493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470000" y="5395454"/>
            <a:ext cx="193964" cy="1493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704856" y="5409414"/>
            <a:ext cx="193964" cy="1493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913113" y="5364262"/>
            <a:ext cx="193964" cy="1493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7134651" y="5395453"/>
            <a:ext cx="193964" cy="1493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7355565" y="5409413"/>
            <a:ext cx="193964" cy="1493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7563822" y="5409412"/>
            <a:ext cx="193964" cy="1493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9579" y="2133601"/>
            <a:ext cx="2006501" cy="1660380"/>
          </a:xfrm>
          <a:prstGeom prst="rect">
            <a:avLst/>
          </a:prstGeom>
        </p:spPr>
      </p:pic>
      <p:sp>
        <p:nvSpPr>
          <p:cNvPr id="42" name="Овал 41"/>
          <p:cNvSpPr/>
          <p:nvPr/>
        </p:nvSpPr>
        <p:spPr>
          <a:xfrm>
            <a:off x="7730836" y="4234118"/>
            <a:ext cx="193964" cy="1493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7529310" y="4148377"/>
            <a:ext cx="208578" cy="13238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7369858" y="4084749"/>
            <a:ext cx="193964" cy="1493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7217374" y="3987931"/>
            <a:ext cx="193964" cy="1493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7064890" y="3899353"/>
            <a:ext cx="193964" cy="1493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6857451" y="3793981"/>
            <a:ext cx="193964" cy="1493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147" y="261302"/>
            <a:ext cx="2449275" cy="1946982"/>
          </a:xfrm>
          <a:prstGeom prst="rect">
            <a:avLst/>
          </a:prstGeom>
        </p:spPr>
      </p:pic>
      <p:sp>
        <p:nvSpPr>
          <p:cNvPr id="50" name="Овал 49"/>
          <p:cNvSpPr/>
          <p:nvPr/>
        </p:nvSpPr>
        <p:spPr>
          <a:xfrm>
            <a:off x="7107077" y="2392659"/>
            <a:ext cx="193964" cy="1493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7285288" y="2443737"/>
            <a:ext cx="151861" cy="19510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7411338" y="2546219"/>
            <a:ext cx="193964" cy="1493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648127" y="2546219"/>
            <a:ext cx="193964" cy="1493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7854768" y="2518509"/>
            <a:ext cx="193964" cy="1493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8048732" y="2564161"/>
            <a:ext cx="193964" cy="1493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8239831" y="2560843"/>
            <a:ext cx="193964" cy="1493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8430930" y="2516467"/>
            <a:ext cx="193964" cy="1493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8589144" y="2446131"/>
            <a:ext cx="193964" cy="1493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8756269" y="2392659"/>
            <a:ext cx="193964" cy="1493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8923917" y="2294720"/>
            <a:ext cx="193964" cy="1493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9091565" y="2213709"/>
            <a:ext cx="193964" cy="1493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6" name="Picture 14" descr="https://phonoteka.org/uploads/posts/2021-05/1620206423_31-phonoteka_org-p-fon-vodoema-dlya-detei-5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375697" y="2179842"/>
            <a:ext cx="1166886" cy="82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4" descr="https://phonoteka.org/uploads/posts/2021-05/1620206423_31-phonoteka_org-p-fon-vodoema-dlya-detei-5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194094" y="1929810"/>
            <a:ext cx="1067454" cy="75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4" descr="https://phonoteka.org/uploads/posts/2021-05/1620206423_31-phonoteka_org-p-fon-vodoema-dlya-detei-5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158634" y="2723877"/>
            <a:ext cx="1067454" cy="75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https://phonoteka.org/uploads/posts/2021-05/1620206423_31-phonoteka_org-p-fon-vodoema-dlya-detei-5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676735" y="2650311"/>
            <a:ext cx="970272" cy="68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59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136</TotalTime>
  <Words>90</Words>
  <Application>Microsoft Office PowerPoint</Application>
  <PresentationFormat>Широкоэкранный</PresentationFormat>
  <Paragraphs>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Garamond</vt:lpstr>
      <vt:lpstr>Times New Roman</vt:lpstr>
      <vt:lpstr>Натуральные материалы</vt:lpstr>
      <vt:lpstr>     Путешествие в страну ГНОМИИ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Путешествие в страну ГНОМИИ</dc:title>
  <dc:creator>Ученик 17</dc:creator>
  <cp:lastModifiedBy>Ученик 17</cp:lastModifiedBy>
  <cp:revision>7</cp:revision>
  <dcterms:created xsi:type="dcterms:W3CDTF">2022-03-28T19:15:41Z</dcterms:created>
  <dcterms:modified xsi:type="dcterms:W3CDTF">2022-03-28T21:32:28Z</dcterms:modified>
</cp:coreProperties>
</file>