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Андреева" initials="АА" lastIdx="1" clrIdx="0">
    <p:extLst>
      <p:ext uri="{19B8F6BF-5375-455C-9EA6-DF929625EA0E}">
        <p15:presenceInfo xmlns:p15="http://schemas.microsoft.com/office/powerpoint/2012/main" userId="c0174356ee64b3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3B903-20BA-4E68-9075-9C624D1F8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09D7E6-44BC-4F35-82FC-B4925FCF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4593AC-EEAD-45F6-ACEC-0988F7C3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2912F4-2EDE-42AE-917E-2E4B9718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82495-419E-40DA-84C7-C8D21AD4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8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B3863-40A7-4330-9123-70A3181F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BF8B95-C8D7-4504-8CAF-6DA6F1712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8DBD28-43FE-4935-9A92-D1AB09CC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75BFF4-1A8C-43F0-A6DC-39FC4E58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32ADD3-5C6B-4F07-9E60-539862BA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220F7C-3D61-4DF0-B1F3-E06CF54D8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861E91-D877-435D-B4B0-66062603F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B7AEA2-D867-4E6B-B669-1A7B3E47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02D90A-2A28-4CE6-A2EB-E6546FF2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5A8D38-A298-49FF-8C94-79C7F59F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7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E9DAE-E45E-4E3F-B8A1-C0AB8BA5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C1E010-BFA7-4876-9B19-035558D68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43F-D1C7-46D3-A258-26AF693C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A1EA6-590F-407B-9BCB-CAAA5AC0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14E0B2-1D9C-4562-A9E1-9362ABD5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56C93-2D50-4876-813C-087EA1697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D64BA3-49DC-4650-81D1-4FE40F035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B03C89-FECC-4C86-ACCF-B050A875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61678E-F6BB-48B7-979B-D19C83B6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227BF-B95A-4C11-9AEC-ACB5D121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1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0D507-6A82-438B-8FF5-E706C26B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79C40-4AA1-46A1-9AC1-4FA5DEB8B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AF7FF4-5976-44E1-8E63-D8DFB1D73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3D356E-8A63-45C2-AC3B-799622B90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EC4C2E-C8C4-4AAC-A42A-7EBB8357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2757AE-B6C2-43EE-A8E0-132EB81B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8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F8E7F-02DA-48A7-903F-BF303C35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9C8578-A1B5-4159-95CD-D6010C76E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493DD6-D660-46D0-86C8-B7F764E06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E78464-BFE7-4979-8DC1-199FCDADC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0F2783-FF63-4783-8787-5E1EA9928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A56186-1211-4555-983A-BDAEF0FE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3A5F1D-7DA5-40B3-9775-95CFF009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BCCCC8-11E2-4617-922E-41EDE68D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17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FEF4C-F763-4202-879A-02D78363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21C26A-B7ED-41D3-B573-AAC46E0B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CC72B-A5F1-4B40-8310-172AB927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33DB4BF-7A8B-4F9C-BD0F-1E523401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0E76C59-6E83-4E74-B29B-0D5C60B2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9F7886-723A-4FC1-8E86-884F6FA1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AEA8F3-03D4-46C0-A502-38EFD163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5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EFD7F-8F33-45A7-A102-1EAA9F05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4D930-3E5B-42DF-A3AE-AE8B8A06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D204D6-8074-424E-8D2E-AE527EB3D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E637FA-8C8F-42B8-A171-014E49CC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0E20B0-4F71-48EB-B70B-7ADCA691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E1E083-467E-4E51-8918-EDC19EAA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8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BE59C-67BB-42F6-8433-AB4B0234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DB94CE-0102-4C3F-B322-16713FD67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F355B6-5E57-4E31-8010-E016A90E5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30C095-5AFE-4FA5-8615-3EB1CA78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370168-3C4A-4C8A-841D-E8819183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34CC4-533C-4E3B-A6F6-8CC9691B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54705-C735-4C03-A800-BD52319E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4CF434-F4A6-400E-AF8D-46F4F27A9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D751D-EDC0-4362-AFF4-3001CCC4E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1C12-D98B-4571-9FE2-D5C0553BD8E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45EE2-804D-4BC0-BC7A-966088F88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9BC7DC-D57F-4369-A571-033F0913D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7FFD-1BFB-434F-BB62-46D9C7A75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8C014-CB7B-4A12-A9A4-8B9A54F1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26769" cy="790843"/>
          </a:xfrm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FF427A-F60D-4010-8594-BD47C9180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049" y="827356"/>
            <a:ext cx="9026769" cy="4712677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ru-RU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2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бразовательный</a:t>
            </a: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«Привлечение ребёнка дошкольного возраста к чтению книг»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2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dirty="0">
              <a:solidFill>
                <a:prstClr val="black"/>
              </a:solidFill>
              <a:latin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dirty="0">
              <a:solidFill>
                <a:prstClr val="black"/>
              </a:solidFill>
              <a:latin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25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43523-97A4-4895-BB4E-3BF4077B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DF9342-0559-426A-9256-33E8030A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3. Заключительный этап: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итогов, создание родителями (законными представителями) дома собственной библиотеки ребёнка, 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опыта родителей (законных представителей) по привлечению ребёнка к чтению , выставка «Наши любимые книги», памятки для родителей на информационном стенде «Как обсуждать с ребёнком прочитанную книгу», «Как научить ребёнка беречь книги».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AC1AB-C288-4F3E-8D22-0218DB73C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мероприятий: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AF9586-6365-497E-AA81-1EC144CDB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принимали активное участие в проекте;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расширили представление о роли книги в жизни ребёнка дошкольного возраста;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появился ритуал семейного чтения в семье, а в некоторых семьях возобновился;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родители познакомились и усвоили информацию о том, какие книги нужно читать детям дошкольного возраста, зачем нужно читать детям книги, как познакомить ребёнка с книгой.</a:t>
            </a:r>
          </a:p>
        </p:txBody>
      </p:sp>
    </p:spTree>
    <p:extLst>
      <p:ext uri="{BB962C8B-B14F-4D97-AF65-F5344CB8AC3E}">
        <p14:creationId xmlns:p14="http://schemas.microsoft.com/office/powerpoint/2010/main" val="402458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1A531-A8C3-45D9-9AC6-E576325F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CE4CB6-12F0-46D9-843C-B68A9E4D9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Гурович Л. М. «Ребенок и книга».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Гербова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В. «Приобщение детей к художественной литературе».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М.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Бородич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«Методика развития речи детей».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Гербова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В. «Занятия по развитию речи в первой младшей группе детского сада».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46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4006-9765-4CF4-A234-EA070A15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крылатых и образных выражений по тематике мероприятия: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ADB6AF-690B-4081-9A9E-E8E3C1D2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– учитель.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– наставница.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– близкий товарищ и друг.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 – как ручей, высыхает и старится,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выпустишь книгу из рук».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В. Ф. Боков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«Привить ребёнку вкус к чтению – лучший подарок, который мы можем ему сделать».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С. Лупан</a:t>
            </a:r>
          </a:p>
        </p:txBody>
      </p:sp>
    </p:spTree>
    <p:extLst>
      <p:ext uri="{BB962C8B-B14F-4D97-AF65-F5344CB8AC3E}">
        <p14:creationId xmlns:p14="http://schemas.microsoft.com/office/powerpoint/2010/main" val="145597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9F0ED-CE44-4107-9A3F-2F9CFEC8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745D6C-A891-40A1-B550-BE0BC1B6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результате работы над проектом родители (законные представители) узнали о важности и значении книг в жизни ребёнка. Были достигнуты все поставленные цели и выполнены все поставленные задачи. Родители (законные представители) с удовольствием участвовали в проектной деятельности, стали активно практиковать ритуал домашнего чтения книг детям. Очень интересно проходила практическая деятельность по теме «Книжку – малышку мы сделаем сами». Родители (законные представители) совместно с детьми сделали познавательные, развивающие и красивые книги своими руками. Из этих книг мы сделали выставку, а после, каждый ребёнок мог ознакомиться с любой понравившейся ему книгой. Дети были  в восторге, а родители довольны, видя своих детей счастливыми.</a:t>
            </a:r>
          </a:p>
        </p:txBody>
      </p:sp>
    </p:spTree>
    <p:extLst>
      <p:ext uri="{BB962C8B-B14F-4D97-AF65-F5344CB8AC3E}">
        <p14:creationId xmlns:p14="http://schemas.microsoft.com/office/powerpoint/2010/main" val="3272146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D860D-6B76-4F2E-93E5-AD221059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1EA25-F803-4ADD-8511-C530C7B4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868680"/>
            <a:ext cx="10942320" cy="53082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книгу читаю она друг надёжный!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вопросы найти я хочу.</a:t>
            </a:r>
          </a:p>
          <a:p>
            <a:pPr marL="0" indent="0">
              <a:buNone/>
            </a:pP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книга научит,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книга расскажет.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верный путь в жизни она нам укажет.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Ведь так не бывает на свете,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 были неграмотны дети! </a:t>
            </a:r>
          </a:p>
          <a:p>
            <a:pPr marL="0" indent="0">
              <a:buNone/>
            </a:pP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Её не заменит компьютер и </a:t>
            </a:r>
            <a:r>
              <a:rPr lang="ru-RU" sz="51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видик</a:t>
            </a: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каждый ребёнок в ней друга увидит.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Ведь чтение книг и наука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Надёжное средство от скуки.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				</a:t>
            </a:r>
            <a:r>
              <a:rPr lang="ru-RU" sz="4000" b="0" i="0" dirty="0">
                <a:solidFill>
                  <a:srgbClr val="2266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 Бондаренко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4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B89A2-9EDB-4069-9BDC-997ED246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08920" cy="6254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9A347-74B6-432C-8EBD-4302F4EC5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276032"/>
            <a:ext cx="10515600" cy="518636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sz="19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мы слышим утверждение, что к</a:t>
            </a:r>
            <a:r>
              <a:rPr lang="ru-RU" sz="19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нига – источник знаний! Сознательная жизнь человека начинается с знакомства с книгой.</a:t>
            </a:r>
            <a:r>
              <a:rPr lang="ru-RU" sz="19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Книга имеет большое значение в жизни человека.</a:t>
            </a:r>
            <a:r>
              <a:rPr lang="ru-RU" sz="19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Никто не будет отрицать огромного значения книги в жизни человека. </a:t>
            </a:r>
            <a:r>
              <a:rPr lang="ru-RU" sz="19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ребёнка книга</a:t>
            </a:r>
            <a:r>
              <a:rPr lang="ru-RU" sz="19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источником знаний, развития, познания мира. В процессе общения с книгой ребёнок не только познает прошлое, настоящее и будущее, но и учится думать, анализировать, развивается творчески, формируется нравственная и культурная основа его личности. Чтение развивает речь, делая её правильной, четкой, понятной, образной, красивой. Чтение развивает душу, учит сострадать, быть милосердным, чувствовать чужую боль и радоваться чужому успеху. Процесс общения ребёнка с книгой – это процесс становления в нём личности. Желательно, чтобы книга вошла в мир ребёнка как можно раньше, с целью - обогащения детского мира. Книга способна сделать детский мир интересным, полным и подарить радость от волшебных и необычайных открытий, объяснить ребенку жизнь общества и природы, мир человеческих чувств и взаимоотношений. Ребёнок должен любить книгу, тянуться к ней.</a:t>
            </a:r>
          </a:p>
          <a:p>
            <a:pPr marL="0" indent="0" algn="l">
              <a:buNone/>
            </a:pPr>
            <a:r>
              <a:rPr lang="ru-RU" sz="19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п</a:t>
            </a:r>
            <a:r>
              <a:rPr lang="ru-RU" sz="19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ервые шаги в мир художественной литературы ребёнок делает в дошкольном возрасте. Проводниками для детей становятся взрослые и, в первую очередь, родители. От взрослого в большей степени зависит и то, станет ли ребёнок настоящим читателем или встреча с книгой в дошкольном детстве станет случайным, ничего не значащим эпизодом в его жизни. От установок взрослого также зависит и то, какое отношение к процессу чтения, к литературе вырабатывается у ребёнка.</a:t>
            </a:r>
          </a:p>
          <a:p>
            <a:pPr marL="0" indent="0" algn="l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родителей познакомить ребёнка дошкольного возраста с художественной литературой, а именно воспитание интереса и любви к книге, стремления к общению с ней, умений слушать и понимать художественный текст, т. е. всего того, что составляет основание, фундамент для воспитания будущего взрослого талантливого читателя, литературно образованного человека. </a:t>
            </a:r>
          </a:p>
          <a:p>
            <a:pPr marL="0" indent="0" algn="l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привлечь ребёнка к чтению в нашем современном мире? Как сформировать желание и  интерес к чтению книг?  На эти вопросы мы будем искать ответы в рамках данного проекта.</a:t>
            </a:r>
          </a:p>
          <a:p>
            <a:pPr marL="0" indent="0" algn="l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ru-RU" sz="14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601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C13AC-22BB-44EF-A830-00B46C3C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знания родителей по вопросам приобщения ребёнка к художественной литературе.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E5E9F-2406-4AE9-8AA0-5F3902F39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</a:p>
          <a:p>
            <a:pPr>
              <a:buFontTx/>
              <a:buChar char="-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расширять представления родителей о роли книги в воспитании детей: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риобщать родителей к развитию у детей интереса к книгам и чтению художественной литературы</a:t>
            </a:r>
            <a:r>
              <a:rPr lang="ru-RU" dirty="0">
                <a:solidFill>
                  <a:srgbClr val="000000"/>
                </a:solidFill>
                <a:latin typeface="Helvetica Neue"/>
                <a:cs typeface="Times New Roman" panose="02020603050405020304" pitchFamily="18" charset="0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озрождать традиции домашнего чтения;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оспитывать у ребёнка через родителя (законного представителя) любовь и бережное отношение к книгам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6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56A54-D6EB-4490-83B8-550F1280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39455-8DF6-42F5-A101-6B8DA55E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проектную            деятельность «Привлечение ребёнка дошкольного возраста к чтению книг;</a:t>
            </a:r>
          </a:p>
          <a:p>
            <a:pPr>
              <a:buFontTx/>
              <a:buChar char="-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повышение педагогической культуры родителей (законных представителей) по проблеме приобщения дошкольников к художественной литературе;</a:t>
            </a:r>
          </a:p>
          <a:p>
            <a:pPr>
              <a:buFontTx/>
              <a:buChar char="-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активизация совместного чтения родителей (законных  представителей) с детьми;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активное участие родителей в проектной деятельности.</a:t>
            </a:r>
          </a:p>
          <a:p>
            <a:pPr marL="0" indent="0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99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A79F7-3B61-407F-8F12-64F8E6EA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3C1CB-B6FA-4279-8594-D61ED4721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родителей «Роль чтения книг в жизни дошкольников», «Как превратить чтение в удовольствие», «Как выбрать книгу для малыша», «Зачем читать детям книги»;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 «Роль чтения книги в жизни дошкольников» - информация   для родителей (законных представителей) о предстоящем проекте;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оформление выставки художественной литературы для чтения детям;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 родителей «Чтение дома».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32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4DEF2-240D-4FDB-95E1-C47BF1E2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атрибуты: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550AA-7FEB-4905-8E7D-379EE992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книги;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настольно – печатные игры по мотивам литературных произведений;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настольный, пальчиковый, кукольный театр;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печатный материал для родителей;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для сюжетно – ролевых игр;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материалы для творчества: создание книжки – малышки.</a:t>
            </a:r>
          </a:p>
        </p:txBody>
      </p:sp>
    </p:spTree>
    <p:extLst>
      <p:ext uri="{BB962C8B-B14F-4D97-AF65-F5344CB8AC3E}">
        <p14:creationId xmlns:p14="http://schemas.microsoft.com/office/powerpoint/2010/main" val="7787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54886-BC69-443E-ADC1-7465AF95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мероприятия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2B049-D974-45BB-82D7-319C90AF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заинтересовать родителей проектом, мотивировать родителей на ежедневное чтение детям книг, соответствующих возрасту, дома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создание положительного настроя родителей для участия в проекте.</a:t>
            </a:r>
          </a:p>
          <a:p>
            <a:pPr marL="514350" indent="-514350">
              <a:buAutoNum type="arabicPeriod" startAt="2"/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  <a:p>
            <a:pPr marL="0" indent="0">
              <a:buNone/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детей и родителей (законных представителей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опыта ежедневного чтения книг.</a:t>
            </a:r>
          </a:p>
          <a:p>
            <a:pPr marL="514350" indent="-514350">
              <a:buAutoNum type="arabicPeriod" startAt="3"/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</a:p>
          <a:p>
            <a:pPr marL="0" indent="0">
              <a:buNone/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совместные семейные чтения, просматривание спектаклей, обогащение детской домашней библиотеки,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проектной деятельности, благодарность всем за участие.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1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EB967-B58A-4793-B132-72CBEF12C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EDCEE-939F-40C2-BCE0-E0D5BD03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4797083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Подготовительный этап: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проектом,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цели и постановка задач для реализации поставленной цели, подбор приёмов и методов для достижения поставленных задач, </a:t>
            </a:r>
            <a:r>
              <a:rPr lang="ru-RU" b="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литературы по проблеме привлечения ребёнка к чтению, составление плана осуществления проекта.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3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9B219-042E-4E5D-9CC4-6F6E7154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A0FE80-EF7B-47BA-8B47-74365A95E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Основной этап: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опыта ежедневного чтения книг родителями (законными представителями) детям, проведение бесед: </a:t>
            </a: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«Читаем детям», «О семейном чтении, его роли в воспитании ребёнка», «Растим читателя», «Как читать детям»,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одбор имеющихся игр: кубики, </a:t>
            </a:r>
            <a:r>
              <a:rPr lang="ru-RU" b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пазлы</a:t>
            </a:r>
            <a:r>
              <a:rPr lang="ru-RU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настольные игры по мотивам литературных произведений,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дидактического материала, </a:t>
            </a:r>
            <a:r>
              <a:rPr lang="ru-RU" b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книг, театрализованные игры (игр – драматизации и игр с фигурками разных видов настольного, пальчикового и кукольного театра) по текстам знакомых литературных произведений, организация практической деятельности «Книжку – малышку мы сделаем сами», сюжетно - ролевые игры «Книжный магазин», «Идём в библиотеку».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3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1311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Times New Roman</vt:lpstr>
      <vt:lpstr>Verdana</vt:lpstr>
      <vt:lpstr>Тема Office</vt:lpstr>
      <vt:lpstr> </vt:lpstr>
      <vt:lpstr>Актуальность темы</vt:lpstr>
      <vt:lpstr>Цель проекта: повышение уровня знания родителей по вопросам приобщения ребёнка к художественной литературе.</vt:lpstr>
      <vt:lpstr>Ожидаемый результат:</vt:lpstr>
      <vt:lpstr>Предварительная работа:</vt:lpstr>
      <vt:lpstr>Материалы и атрибуты:</vt:lpstr>
      <vt:lpstr>Основные этапы мероприятия</vt:lpstr>
      <vt:lpstr>Этапы работы над проектом:</vt:lpstr>
      <vt:lpstr>Презентация PowerPoint</vt:lpstr>
      <vt:lpstr>Презентация PowerPoint</vt:lpstr>
      <vt:lpstr>Результаты мероприятий:</vt:lpstr>
      <vt:lpstr>Список литературы:</vt:lpstr>
      <vt:lpstr>Использование крылатых и образных выражений по тематике мероприятия: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ВО МО «Академия социального управления» Кафедра дошкольного образования </dc:title>
  <dc:creator>Анна Андреева</dc:creator>
  <cp:lastModifiedBy>Анна Андреева</cp:lastModifiedBy>
  <cp:revision>49</cp:revision>
  <dcterms:created xsi:type="dcterms:W3CDTF">2020-10-10T21:45:23Z</dcterms:created>
  <dcterms:modified xsi:type="dcterms:W3CDTF">2022-03-23T08:12:00Z</dcterms:modified>
</cp:coreProperties>
</file>