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8EB30E-C8D1-4E2C-B377-A17EFDCC59C9}" type="datetimeFigureOut">
              <a:rPr lang="ru-RU" smtClean="0"/>
              <a:t>29.03.2022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B0C19F0-BBCC-4F13-AF88-2E049EF40C27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EB30E-C8D1-4E2C-B377-A17EFDCC59C9}" type="datetimeFigureOut">
              <a:rPr lang="ru-RU" smtClean="0"/>
              <a:t>29.03.2022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0C19F0-BBCC-4F13-AF88-2E049EF40C2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A8EB30E-C8D1-4E2C-B377-A17EFDCC59C9}" type="datetimeFigureOut">
              <a:rPr lang="ru-RU" smtClean="0"/>
              <a:t>29.03.2022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B0C19F0-BBCC-4F13-AF88-2E049EF40C2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EB30E-C8D1-4E2C-B377-A17EFDCC59C9}" type="datetimeFigureOut">
              <a:rPr lang="ru-RU" smtClean="0"/>
              <a:t>29.03.2022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0C19F0-BBCC-4F13-AF88-2E049EF40C2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8EB30E-C8D1-4E2C-B377-A17EFDCC59C9}" type="datetimeFigureOut">
              <a:rPr lang="ru-RU" smtClean="0"/>
              <a:t>29.03.2022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B0C19F0-BBCC-4F13-AF88-2E049EF40C27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EB30E-C8D1-4E2C-B377-A17EFDCC59C9}" type="datetimeFigureOut">
              <a:rPr lang="ru-RU" smtClean="0"/>
              <a:t>29.03.2022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0C19F0-BBCC-4F13-AF88-2E049EF40C2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EB30E-C8D1-4E2C-B377-A17EFDCC59C9}" type="datetimeFigureOut">
              <a:rPr lang="ru-RU" smtClean="0"/>
              <a:t>29.03.2022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0C19F0-BBCC-4F13-AF88-2E049EF40C2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EB30E-C8D1-4E2C-B377-A17EFDCC59C9}" type="datetimeFigureOut">
              <a:rPr lang="ru-RU" smtClean="0"/>
              <a:t>29.03.2022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0C19F0-BBCC-4F13-AF88-2E049EF40C2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8EB30E-C8D1-4E2C-B377-A17EFDCC59C9}" type="datetimeFigureOut">
              <a:rPr lang="ru-RU" smtClean="0"/>
              <a:t>29.03.2022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0C19F0-BBCC-4F13-AF88-2E049EF40C2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EB30E-C8D1-4E2C-B377-A17EFDCC59C9}" type="datetimeFigureOut">
              <a:rPr lang="ru-RU" smtClean="0"/>
              <a:t>29.03.2022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0C19F0-BBCC-4F13-AF88-2E049EF40C2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EB30E-C8D1-4E2C-B377-A17EFDCC59C9}" type="datetimeFigureOut">
              <a:rPr lang="ru-RU" smtClean="0"/>
              <a:t>29.03.2022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0C19F0-BBCC-4F13-AF88-2E049EF40C2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A8EB30E-C8D1-4E2C-B377-A17EFDCC59C9}" type="datetimeFigureOut">
              <a:rPr lang="ru-RU" smtClean="0"/>
              <a:t>29.03.2022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B0C19F0-BBCC-4F13-AF88-2E049EF40C27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645024"/>
            <a:ext cx="5250006" cy="280831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СЧАСТЛИВЫЙ РОДИТЕЛЬ –СЧАСТЛИВЫЙ РЕБЁНОК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r>
              <a:rPr lang="ru-RU" sz="1600" dirty="0" smtClean="0"/>
              <a:t>Подготовил: </a:t>
            </a:r>
            <a:r>
              <a:rPr lang="ru-RU" sz="1600" dirty="0" smtClean="0"/>
              <a:t>педагог-психолог </a:t>
            </a:r>
            <a:r>
              <a:rPr lang="ru-RU" sz="1600" dirty="0" smtClean="0"/>
              <a:t>Шорохова М.Ф</a:t>
            </a:r>
            <a:r>
              <a:rPr lang="ru-RU" sz="1600" dirty="0" smtClean="0"/>
              <a:t>.   </a:t>
            </a:r>
          </a:p>
          <a:p>
            <a:r>
              <a:rPr lang="ru-RU" sz="1600" dirty="0" smtClean="0"/>
              <a:t>МБДОУ ДС № 36 «</a:t>
            </a:r>
            <a:r>
              <a:rPr lang="ru-RU" sz="1600" smtClean="0"/>
              <a:t>Красная шапочка»</a:t>
            </a:r>
            <a:endParaRPr lang="ru-RU" sz="1600" dirty="0"/>
          </a:p>
        </p:txBody>
      </p:sp>
      <p:pic>
        <p:nvPicPr>
          <p:cNvPr id="1026" name="Picture 2" descr="C:\Users\79185\Downloads\1811202019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76673"/>
            <a:ext cx="5112568" cy="2990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959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08720"/>
            <a:ext cx="624644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«У хороших родителей – счастливые дети»</a:t>
            </a:r>
            <a:endParaRPr lang="ru-RU" sz="2800" dirty="0"/>
          </a:p>
          <a:p>
            <a:r>
              <a:rPr lang="ru-RU" sz="2800" i="1" dirty="0"/>
              <a:t>«</a:t>
            </a:r>
            <a:r>
              <a:rPr lang="ru-RU" sz="2800" b="1" i="1" dirty="0"/>
              <a:t>Воспитание</a:t>
            </a:r>
            <a:r>
              <a:rPr lang="ru-RU" sz="2800" i="1" dirty="0"/>
              <a:t> детей — самая важная область нашей жизни.</a:t>
            </a:r>
            <a:endParaRPr lang="ru-RU" sz="2800" dirty="0"/>
          </a:p>
          <a:p>
            <a:r>
              <a:rPr lang="ru-RU" sz="2800" i="1" dirty="0" smtClean="0"/>
              <a:t>Правильное </a:t>
            </a:r>
            <a:r>
              <a:rPr lang="ru-RU" sz="2800" b="1" i="1" dirty="0" smtClean="0"/>
              <a:t>воспитание</a:t>
            </a:r>
            <a:r>
              <a:rPr lang="ru-RU" sz="2800" i="1" dirty="0"/>
              <a:t> — это наша счастливая старость,</a:t>
            </a:r>
            <a:endParaRPr lang="ru-RU" sz="2800" dirty="0"/>
          </a:p>
          <a:p>
            <a:r>
              <a:rPr lang="ru-RU" sz="2800" i="1" dirty="0" smtClean="0"/>
              <a:t>Плохое </a:t>
            </a:r>
            <a:r>
              <a:rPr lang="ru-RU" sz="2800" b="1" i="1" dirty="0" smtClean="0"/>
              <a:t>воспитание</a:t>
            </a:r>
            <a:r>
              <a:rPr lang="ru-RU" sz="2800" i="1" dirty="0"/>
              <a:t> — это наше будущее горе,</a:t>
            </a:r>
            <a:endParaRPr lang="ru-RU" sz="2800" dirty="0"/>
          </a:p>
          <a:p>
            <a:r>
              <a:rPr lang="ru-RU" sz="2800" i="1" dirty="0"/>
              <a:t>это наши слезы, это наша вина перед другими людьми,</a:t>
            </a:r>
            <a:endParaRPr lang="ru-RU" sz="2800" dirty="0"/>
          </a:p>
          <a:p>
            <a:r>
              <a:rPr lang="ru-RU" sz="2800" i="1" dirty="0"/>
              <a:t>перед всей страной».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6621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1"/>
            <a:ext cx="66064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dirty="0" smtClean="0"/>
              <a:t>Если </a:t>
            </a:r>
            <a:r>
              <a:rPr lang="ru-RU" dirty="0"/>
              <a:t>вы хотите, чтобы ваш ребенок был счастлив, станьте счастливы сами. Мама и папа – это устойчивый и постоянный пример для растущего малыша. Именно поэтому, когда родители добрые, открытые, радуются жизни, занимаются любимым делом, ребенок повторяет за ними, и эти чувства и настроения становятся для него нормой.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48881"/>
            <a:ext cx="6881385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602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Счастливый ребенок - какой он?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•	он чувствует, что его любят всегда, независимо от его деяний;</a:t>
            </a:r>
          </a:p>
          <a:p>
            <a:r>
              <a:rPr lang="ru-RU" dirty="0"/>
              <a:t>•	знает, что его всегда защитят;</a:t>
            </a:r>
          </a:p>
          <a:p>
            <a:r>
              <a:rPr lang="ru-RU" dirty="0"/>
              <a:t>•	участвует в решении важных вопросов, его мнением интересуются;</a:t>
            </a:r>
          </a:p>
          <a:p>
            <a:r>
              <a:rPr lang="ru-RU" dirty="0"/>
              <a:t>•	чувствует, что он уникален и его принимают таким, какой он есть;</a:t>
            </a:r>
          </a:p>
          <a:p>
            <a:r>
              <a:rPr lang="ru-RU" dirty="0"/>
              <a:t>•	оптимистичен и радостен;</a:t>
            </a:r>
          </a:p>
          <a:p>
            <a:r>
              <a:rPr lang="ru-RU" dirty="0"/>
              <a:t>•	знает свое место в коллективе сверстников, уважает себя;</a:t>
            </a:r>
          </a:p>
          <a:p>
            <a:r>
              <a:rPr lang="ru-RU" dirty="0"/>
              <a:t>•	знает, что его родители тоже счастливы.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1353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рекомендации </a:t>
            </a:r>
            <a:r>
              <a:rPr lang="ru-RU" sz="2800" dirty="0"/>
              <a:t>для тех, кто хочет знать, как воспитать детей счастливыми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1.	Поступок и ребенок. Всегда необходимо оценивать или критиковать определенный поступок ребенка. Нельзя переносить оценку действий на всю личность ребенка. Вместо "Ты плохой" нужно сказать "Ты поступил плохо".</a:t>
            </a:r>
          </a:p>
          <a:p>
            <a:r>
              <a:rPr lang="ru-RU" dirty="0"/>
              <a:t>2.	Зрительный контакт. Общаться с ребенком нужно на его уровне, чтобы он видел ваши глаза. Ни в коем случае не обращаться "с высоты своего роста".</a:t>
            </a:r>
          </a:p>
          <a:p>
            <a:r>
              <a:rPr lang="ru-RU" dirty="0"/>
              <a:t>3.	Реакция родителей. Ребенок всегда наблюдает за вашей реакцией. Исходя из этого, он строит свое поведение. Покажите ребенку, как правильно реагировать на ту или иную ситуацию, и это существенно облегчит ему жизнь в будущем.</a:t>
            </a:r>
          </a:p>
          <a:p>
            <a:r>
              <a:rPr lang="ru-RU" dirty="0"/>
              <a:t>4.	Помощь детей. Всегда принимайте оказываемую детьми помощь. Пусть в итоге выйдет не совсем так, как вы хотели, зато ребенок почувствует себя значимым в вашей жизни.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754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Рекомендации для родителей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5.	Самооценка. Чтобы сформировать у ребенка правильную самооценку, всегда показывайте, что у него все получится, он со всем справится. Создавайте ситуации успеха для него, чтобы вселить уверенность в своих силах.</a:t>
            </a:r>
          </a:p>
          <a:p>
            <a:r>
              <a:rPr lang="ru-RU" dirty="0"/>
              <a:t>6.	Ответственность. По мере взросления необходимо перекладывать ответственность на ребенка. Например, если школьник не сделает уроки, не нужно делать их за него. Дайте понять, что любой поступок имеет результат, хоть и не всегда приятный.</a:t>
            </a:r>
          </a:p>
          <a:p>
            <a:r>
              <a:rPr lang="ru-RU" dirty="0"/>
              <a:t>7.	Модель поведения. Будьте для своего ребенка образцом. Покажите ему, как правильно выстраивать отношения с окружающими. Кроме того, дети очень часто перенимают модель построения семьи и воспитания от своих родителей.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175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Ребёнок – зеркало семьи.</a:t>
            </a:r>
            <a:br>
              <a:rPr lang="ru-RU" dirty="0"/>
            </a:br>
            <a:r>
              <a:rPr lang="ru-RU" dirty="0"/>
              <a:t>В.А. Сухомлинский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Для ребёнка семья – это мир, в котором он живёт, действует, делает открытия, учиться любить, радоваться, сочувствовать.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Picture 2" descr="C:\Users\79185\Downloads\714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294" y="3356992"/>
            <a:ext cx="4051010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051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i="1" dirty="0" smtClean="0"/>
              <a:t>СПАСИБО ЗА ВНИМАНИЕ !!!!!</a:t>
            </a:r>
            <a:endParaRPr lang="ru-RU" sz="440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17" r="16617"/>
          <a:stretch>
            <a:fillRect/>
          </a:stretch>
        </p:blipFill>
        <p:spPr bwMode="auto">
          <a:xfrm>
            <a:off x="467544" y="844864"/>
            <a:ext cx="4608512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6020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59</TotalTime>
  <Words>88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Презентация PowerPoint</vt:lpstr>
      <vt:lpstr>Презентация PowerPoint</vt:lpstr>
      <vt:lpstr>Презентация PowerPoint</vt:lpstr>
      <vt:lpstr>Счастливый ребенок - какой он?</vt:lpstr>
      <vt:lpstr>рекомендации для тех, кто хочет знать, как воспитать детей счастливыми</vt:lpstr>
      <vt:lpstr>Рекомендации для родителей</vt:lpstr>
      <vt:lpstr>Ребёнок – зеркало семьи. В.А. Сухомлинский</vt:lpstr>
      <vt:lpstr>СПАСИБО ЗА ВНИМАНИЕ !!!!!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79185574980</dc:creator>
  <cp:lastModifiedBy>79185574980</cp:lastModifiedBy>
  <cp:revision>10</cp:revision>
  <dcterms:created xsi:type="dcterms:W3CDTF">2022-03-29T12:15:08Z</dcterms:created>
  <dcterms:modified xsi:type="dcterms:W3CDTF">2022-03-29T13:48:11Z</dcterms:modified>
</cp:coreProperties>
</file>