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aya.kotia@mail.ru" userId="81ac92d87c969361" providerId="LiveId" clId="{0002DBFD-2013-40F9-86B5-749A52AA5D97}"/>
    <pc:docChg chg="undo custSel addSld delSld modSld sldOrd">
      <pc:chgData name="milaya.kotia@mail.ru" userId="81ac92d87c969361" providerId="LiveId" clId="{0002DBFD-2013-40F9-86B5-749A52AA5D97}" dt="2023-12-19T10:57:05.076" v="641"/>
      <pc:docMkLst>
        <pc:docMk/>
      </pc:docMkLst>
      <pc:sldChg chg="addSp modSp new mod modTransition modAnim">
        <pc:chgData name="milaya.kotia@mail.ru" userId="81ac92d87c969361" providerId="LiveId" clId="{0002DBFD-2013-40F9-86B5-749A52AA5D97}" dt="2023-12-19T10:56:07.322" v="623"/>
        <pc:sldMkLst>
          <pc:docMk/>
          <pc:sldMk cId="341382946" sldId="256"/>
        </pc:sldMkLst>
        <pc:spChg chg="mod">
          <ac:chgData name="milaya.kotia@mail.ru" userId="81ac92d87c969361" providerId="LiveId" clId="{0002DBFD-2013-40F9-86B5-749A52AA5D97}" dt="2023-12-18T04:54:59.627" v="91" actId="27636"/>
          <ac:spMkLst>
            <pc:docMk/>
            <pc:sldMk cId="341382946" sldId="256"/>
            <ac:spMk id="2" creationId="{477B2F1F-F22B-44C5-A60D-8DD8DE94DB5E}"/>
          </ac:spMkLst>
        </pc:spChg>
        <pc:spChg chg="mod">
          <ac:chgData name="milaya.kotia@mail.ru" userId="81ac92d87c969361" providerId="LiveId" clId="{0002DBFD-2013-40F9-86B5-749A52AA5D97}" dt="2023-12-18T04:55:19.117" v="130" actId="27636"/>
          <ac:spMkLst>
            <pc:docMk/>
            <pc:sldMk cId="341382946" sldId="256"/>
            <ac:spMk id="3" creationId="{DE904A2A-0C3B-4B56-BF8C-6983D4AC3788}"/>
          </ac:spMkLst>
        </pc:spChg>
        <pc:picChg chg="add mod">
          <ac:chgData name="milaya.kotia@mail.ru" userId="81ac92d87c969361" providerId="LiveId" clId="{0002DBFD-2013-40F9-86B5-749A52AA5D97}" dt="2023-12-18T04:55:23.675" v="132" actId="1076"/>
          <ac:picMkLst>
            <pc:docMk/>
            <pc:sldMk cId="341382946" sldId="256"/>
            <ac:picMk id="4" creationId="{2BF1157B-63B7-4FD7-9EB2-CE76965C2BD4}"/>
          </ac:picMkLst>
        </pc:picChg>
        <pc:picChg chg="add mod">
          <ac:chgData name="milaya.kotia@mail.ru" userId="81ac92d87c969361" providerId="LiveId" clId="{0002DBFD-2013-40F9-86B5-749A52AA5D97}" dt="2023-12-18T05:20:04.250" v="316" actId="1076"/>
          <ac:picMkLst>
            <pc:docMk/>
            <pc:sldMk cId="341382946" sldId="256"/>
            <ac:picMk id="5" creationId="{6F3681CC-30C1-4950-9A13-9074455FC8E3}"/>
          </ac:picMkLst>
        </pc:picChg>
      </pc:sldChg>
      <pc:sldChg chg="addSp delSp modSp new del mod">
        <pc:chgData name="milaya.kotia@mail.ru" userId="81ac92d87c969361" providerId="LiveId" clId="{0002DBFD-2013-40F9-86B5-749A52AA5D97}" dt="2023-12-19T10:15:14.194" v="356" actId="47"/>
        <pc:sldMkLst>
          <pc:docMk/>
          <pc:sldMk cId="172506056" sldId="257"/>
        </pc:sldMkLst>
        <pc:spChg chg="mod">
          <ac:chgData name="milaya.kotia@mail.ru" userId="81ac92d87c969361" providerId="LiveId" clId="{0002DBFD-2013-40F9-86B5-749A52AA5D97}" dt="2023-12-19T10:11:35.686" v="334" actId="1076"/>
          <ac:spMkLst>
            <pc:docMk/>
            <pc:sldMk cId="172506056" sldId="257"/>
            <ac:spMk id="2" creationId="{B7AD1FFD-6AF0-4A26-BDC1-D009EC95175A}"/>
          </ac:spMkLst>
        </pc:spChg>
        <pc:spChg chg="del mod">
          <ac:chgData name="milaya.kotia@mail.ru" userId="81ac92d87c969361" providerId="LiveId" clId="{0002DBFD-2013-40F9-86B5-749A52AA5D97}" dt="2023-12-18T04:56:02.880" v="136"/>
          <ac:spMkLst>
            <pc:docMk/>
            <pc:sldMk cId="172506056" sldId="257"/>
            <ac:spMk id="3" creationId="{773FA88E-3677-490A-B185-449C3B2DD994}"/>
          </ac:spMkLst>
        </pc:spChg>
        <pc:picChg chg="add mod">
          <ac:chgData name="milaya.kotia@mail.ru" userId="81ac92d87c969361" providerId="LiveId" clId="{0002DBFD-2013-40F9-86B5-749A52AA5D97}" dt="2023-12-19T10:13:49.831" v="345" actId="1076"/>
          <ac:picMkLst>
            <pc:docMk/>
            <pc:sldMk cId="172506056" sldId="257"/>
            <ac:picMk id="3" creationId="{75494DAF-C569-4930-97E6-F0C3A1DC4FB3}"/>
          </ac:picMkLst>
        </pc:picChg>
        <pc:picChg chg="add mod">
          <ac:chgData name="milaya.kotia@mail.ru" userId="81ac92d87c969361" providerId="LiveId" clId="{0002DBFD-2013-40F9-86B5-749A52AA5D97}" dt="2023-12-19T10:13:45.633" v="343" actId="1076"/>
          <ac:picMkLst>
            <pc:docMk/>
            <pc:sldMk cId="172506056" sldId="257"/>
            <ac:picMk id="4" creationId="{3E89E286-6964-4495-8835-1FBE722E995E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12.086" v="624"/>
        <pc:sldMkLst>
          <pc:docMk/>
          <pc:sldMk cId="458498947" sldId="257"/>
        </pc:sldMkLst>
        <pc:spChg chg="mod">
          <ac:chgData name="milaya.kotia@mail.ru" userId="81ac92d87c969361" providerId="LiveId" clId="{0002DBFD-2013-40F9-86B5-749A52AA5D97}" dt="2023-12-19T10:17:05.189" v="370" actId="1076"/>
          <ac:spMkLst>
            <pc:docMk/>
            <pc:sldMk cId="458498947" sldId="257"/>
            <ac:spMk id="2" creationId="{ABEE8691-1547-42EE-8CB6-0CAF87B48989}"/>
          </ac:spMkLst>
        </pc:spChg>
        <pc:spChg chg="del">
          <ac:chgData name="milaya.kotia@mail.ru" userId="81ac92d87c969361" providerId="LiveId" clId="{0002DBFD-2013-40F9-86B5-749A52AA5D97}" dt="2023-12-19T10:16:17.466" v="359"/>
          <ac:spMkLst>
            <pc:docMk/>
            <pc:sldMk cId="458498947" sldId="257"/>
            <ac:spMk id="3" creationId="{C3A3E773-1BFF-4AAC-8482-4F3DCBFC37BD}"/>
          </ac:spMkLst>
        </pc:spChg>
        <pc:picChg chg="add mod">
          <ac:chgData name="milaya.kotia@mail.ru" userId="81ac92d87c969361" providerId="LiveId" clId="{0002DBFD-2013-40F9-86B5-749A52AA5D97}" dt="2023-12-19T10:17:00.011" v="369" actId="1076"/>
          <ac:picMkLst>
            <pc:docMk/>
            <pc:sldMk cId="458498947" sldId="257"/>
            <ac:picMk id="4" creationId="{7005C33D-E5C7-46CB-8A0F-2723056E74AD}"/>
          </ac:picMkLst>
        </pc:picChg>
      </pc:sldChg>
      <pc:sldChg chg="addSp delSp modSp new del mod">
        <pc:chgData name="milaya.kotia@mail.ru" userId="81ac92d87c969361" providerId="LiveId" clId="{0002DBFD-2013-40F9-86B5-749A52AA5D97}" dt="2023-12-19T10:15:11.048" v="355" actId="47"/>
        <pc:sldMkLst>
          <pc:docMk/>
          <pc:sldMk cId="2385141824" sldId="258"/>
        </pc:sldMkLst>
        <pc:spChg chg="mod">
          <ac:chgData name="milaya.kotia@mail.ru" userId="81ac92d87c969361" providerId="LiveId" clId="{0002DBFD-2013-40F9-86B5-749A52AA5D97}" dt="2023-12-19T10:12:14.293" v="340" actId="1076"/>
          <ac:spMkLst>
            <pc:docMk/>
            <pc:sldMk cId="2385141824" sldId="258"/>
            <ac:spMk id="2" creationId="{13F3153B-C639-43A1-B50C-ADBEFE1ADC5D}"/>
          </ac:spMkLst>
        </pc:spChg>
        <pc:spChg chg="del mod">
          <ac:chgData name="milaya.kotia@mail.ru" userId="81ac92d87c969361" providerId="LiveId" clId="{0002DBFD-2013-40F9-86B5-749A52AA5D97}" dt="2023-12-18T04:57:03.019" v="151"/>
          <ac:spMkLst>
            <pc:docMk/>
            <pc:sldMk cId="2385141824" sldId="258"/>
            <ac:spMk id="3" creationId="{B07E7B20-80CC-4A07-A914-2CAA6A1C6985}"/>
          </ac:spMkLst>
        </pc:spChg>
        <pc:spChg chg="add del mod">
          <ac:chgData name="milaya.kotia@mail.ru" userId="81ac92d87c969361" providerId="LiveId" clId="{0002DBFD-2013-40F9-86B5-749A52AA5D97}" dt="2023-12-19T10:12:03.610" v="338" actId="478"/>
          <ac:spMkLst>
            <pc:docMk/>
            <pc:sldMk cId="2385141824" sldId="258"/>
            <ac:spMk id="7" creationId="{F040E7E5-85E4-406D-8A0D-142539EB8F6D}"/>
          </ac:spMkLst>
        </pc:spChg>
        <pc:picChg chg="add del mod">
          <ac:chgData name="milaya.kotia@mail.ru" userId="81ac92d87c969361" providerId="LiveId" clId="{0002DBFD-2013-40F9-86B5-749A52AA5D97}" dt="2023-12-18T05:07:33.344" v="224" actId="478"/>
          <ac:picMkLst>
            <pc:docMk/>
            <pc:sldMk cId="2385141824" sldId="258"/>
            <ac:picMk id="4" creationId="{87EE2568-F921-49AF-83B8-55E7FA6079D7}"/>
          </ac:picMkLst>
        </pc:picChg>
        <pc:picChg chg="add del mod">
          <ac:chgData name="milaya.kotia@mail.ru" userId="81ac92d87c969361" providerId="LiveId" clId="{0002DBFD-2013-40F9-86B5-749A52AA5D97}" dt="2023-12-19T10:12:19.924" v="342" actId="1076"/>
          <ac:picMkLst>
            <pc:docMk/>
            <pc:sldMk cId="2385141824" sldId="258"/>
            <ac:picMk id="5" creationId="{60F101A9-5810-42A8-B283-19427846DF0D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14.870" v="625"/>
        <pc:sldMkLst>
          <pc:docMk/>
          <pc:sldMk cId="3962274871" sldId="258"/>
        </pc:sldMkLst>
        <pc:spChg chg="mod">
          <ac:chgData name="milaya.kotia@mail.ru" userId="81ac92d87c969361" providerId="LiveId" clId="{0002DBFD-2013-40F9-86B5-749A52AA5D97}" dt="2023-12-19T10:18:38.351" v="377" actId="1076"/>
          <ac:spMkLst>
            <pc:docMk/>
            <pc:sldMk cId="3962274871" sldId="258"/>
            <ac:spMk id="2" creationId="{DD74736C-73C4-403A-9900-8BC5F7E19504}"/>
          </ac:spMkLst>
        </pc:spChg>
        <pc:spChg chg="del">
          <ac:chgData name="milaya.kotia@mail.ru" userId="81ac92d87c969361" providerId="LiveId" clId="{0002DBFD-2013-40F9-86B5-749A52AA5D97}" dt="2023-12-19T10:18:06.947" v="371"/>
          <ac:spMkLst>
            <pc:docMk/>
            <pc:sldMk cId="3962274871" sldId="258"/>
            <ac:spMk id="3" creationId="{7D9F51B3-1D94-48BC-9377-42BC4A3BFACF}"/>
          </ac:spMkLst>
        </pc:spChg>
        <pc:picChg chg="add mod">
          <ac:chgData name="milaya.kotia@mail.ru" userId="81ac92d87c969361" providerId="LiveId" clId="{0002DBFD-2013-40F9-86B5-749A52AA5D97}" dt="2023-12-19T10:18:52.081" v="383" actId="1076"/>
          <ac:picMkLst>
            <pc:docMk/>
            <pc:sldMk cId="3962274871" sldId="258"/>
            <ac:picMk id="4" creationId="{DC576620-A3CE-4739-A20C-A8862EA11250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17.478" v="626"/>
        <pc:sldMkLst>
          <pc:docMk/>
          <pc:sldMk cId="1648215305" sldId="259"/>
        </pc:sldMkLst>
        <pc:spChg chg="mod">
          <ac:chgData name="milaya.kotia@mail.ru" userId="81ac92d87c969361" providerId="LiveId" clId="{0002DBFD-2013-40F9-86B5-749A52AA5D97}" dt="2023-12-19T10:21:30.489" v="394" actId="1076"/>
          <ac:spMkLst>
            <pc:docMk/>
            <pc:sldMk cId="1648215305" sldId="259"/>
            <ac:spMk id="2" creationId="{590C6854-5EE0-4124-99A1-F27698528B9A}"/>
          </ac:spMkLst>
        </pc:spChg>
        <pc:spChg chg="del">
          <ac:chgData name="milaya.kotia@mail.ru" userId="81ac92d87c969361" providerId="LiveId" clId="{0002DBFD-2013-40F9-86B5-749A52AA5D97}" dt="2023-12-19T10:19:47.235" v="387"/>
          <ac:spMkLst>
            <pc:docMk/>
            <pc:sldMk cId="1648215305" sldId="259"/>
            <ac:spMk id="3" creationId="{061454E4-BB66-48AF-B972-EE5011E19CD9}"/>
          </ac:spMkLst>
        </pc:spChg>
        <pc:picChg chg="add mod">
          <ac:chgData name="milaya.kotia@mail.ru" userId="81ac92d87c969361" providerId="LiveId" clId="{0002DBFD-2013-40F9-86B5-749A52AA5D97}" dt="2023-12-19T10:21:39.337" v="397" actId="1076"/>
          <ac:picMkLst>
            <pc:docMk/>
            <pc:sldMk cId="1648215305" sldId="259"/>
            <ac:picMk id="4" creationId="{770B4B68-779C-454B-A61E-13E792D09261}"/>
          </ac:picMkLst>
        </pc:picChg>
      </pc:sldChg>
      <pc:sldChg chg="addSp delSp modSp new del mod">
        <pc:chgData name="milaya.kotia@mail.ru" userId="81ac92d87c969361" providerId="LiveId" clId="{0002DBFD-2013-40F9-86B5-749A52AA5D97}" dt="2023-12-19T10:15:10.177" v="352" actId="47"/>
        <pc:sldMkLst>
          <pc:docMk/>
          <pc:sldMk cId="1805083395" sldId="259"/>
        </pc:sldMkLst>
        <pc:spChg chg="mod">
          <ac:chgData name="milaya.kotia@mail.ru" userId="81ac92d87c969361" providerId="LiveId" clId="{0002DBFD-2013-40F9-86B5-749A52AA5D97}" dt="2023-12-18T05:09:17.982" v="245" actId="1076"/>
          <ac:spMkLst>
            <pc:docMk/>
            <pc:sldMk cId="1805083395" sldId="259"/>
            <ac:spMk id="2" creationId="{91B5AFCB-3D63-4290-BF05-2E0D7F6572AC}"/>
          </ac:spMkLst>
        </pc:spChg>
        <pc:spChg chg="del mod">
          <ac:chgData name="milaya.kotia@mail.ru" userId="81ac92d87c969361" providerId="LiveId" clId="{0002DBFD-2013-40F9-86B5-749A52AA5D97}" dt="2023-12-18T04:58:42.656" v="158"/>
          <ac:spMkLst>
            <pc:docMk/>
            <pc:sldMk cId="1805083395" sldId="259"/>
            <ac:spMk id="3" creationId="{EB8873B0-D0E7-4679-B60F-2FAC07B064D7}"/>
          </ac:spMkLst>
        </pc:spChg>
        <pc:picChg chg="add mod">
          <ac:chgData name="milaya.kotia@mail.ru" userId="81ac92d87c969361" providerId="LiveId" clId="{0002DBFD-2013-40F9-86B5-749A52AA5D97}" dt="2023-12-18T05:09:22.160" v="247" actId="1076"/>
          <ac:picMkLst>
            <pc:docMk/>
            <pc:sldMk cId="1805083395" sldId="259"/>
            <ac:picMk id="4" creationId="{3224D3C4-F407-4A32-8870-CF5830C1C6DA}"/>
          </ac:picMkLst>
        </pc:picChg>
      </pc:sldChg>
      <pc:sldChg chg="addSp delSp modSp new del mod">
        <pc:chgData name="milaya.kotia@mail.ru" userId="81ac92d87c969361" providerId="LiveId" clId="{0002DBFD-2013-40F9-86B5-749A52AA5D97}" dt="2023-12-19T10:15:09.976" v="351" actId="47"/>
        <pc:sldMkLst>
          <pc:docMk/>
          <pc:sldMk cId="3088600612" sldId="260"/>
        </pc:sldMkLst>
        <pc:spChg chg="mod">
          <ac:chgData name="milaya.kotia@mail.ru" userId="81ac92d87c969361" providerId="LiveId" clId="{0002DBFD-2013-40F9-86B5-749A52AA5D97}" dt="2023-12-18T05:11:01.542" v="267" actId="1076"/>
          <ac:spMkLst>
            <pc:docMk/>
            <pc:sldMk cId="3088600612" sldId="260"/>
            <ac:spMk id="2" creationId="{42F075AF-A6EA-4AB8-8AF8-CAB4BB28D817}"/>
          </ac:spMkLst>
        </pc:spChg>
        <pc:spChg chg="del mod">
          <ac:chgData name="milaya.kotia@mail.ru" userId="81ac92d87c969361" providerId="LiveId" clId="{0002DBFD-2013-40F9-86B5-749A52AA5D97}" dt="2023-12-18T04:59:24.830" v="161"/>
          <ac:spMkLst>
            <pc:docMk/>
            <pc:sldMk cId="3088600612" sldId="260"/>
            <ac:spMk id="3" creationId="{50F7CFE4-5563-4D8C-AD01-D17263107909}"/>
          </ac:spMkLst>
        </pc:spChg>
        <pc:spChg chg="add del mod">
          <ac:chgData name="milaya.kotia@mail.ru" userId="81ac92d87c969361" providerId="LiveId" clId="{0002DBFD-2013-40F9-86B5-749A52AA5D97}" dt="2023-12-18T05:12:37.473" v="274"/>
          <ac:spMkLst>
            <pc:docMk/>
            <pc:sldMk cId="3088600612" sldId="260"/>
            <ac:spMk id="6" creationId="{0F748027-C527-4791-B91C-CC439510EC53}"/>
          </ac:spMkLst>
        </pc:spChg>
        <pc:picChg chg="add del mod">
          <ac:chgData name="milaya.kotia@mail.ru" userId="81ac92d87c969361" providerId="LiveId" clId="{0002DBFD-2013-40F9-86B5-749A52AA5D97}" dt="2023-12-18T05:12:35.542" v="273" actId="478"/>
          <ac:picMkLst>
            <pc:docMk/>
            <pc:sldMk cId="3088600612" sldId="260"/>
            <ac:picMk id="4" creationId="{2A413F94-D016-4C12-92E9-A42062F70FA4}"/>
          </ac:picMkLst>
        </pc:picChg>
        <pc:picChg chg="add mod modCrop">
          <ac:chgData name="milaya.kotia@mail.ru" userId="81ac92d87c969361" providerId="LiveId" clId="{0002DBFD-2013-40F9-86B5-749A52AA5D97}" dt="2023-12-18T05:13:02.755" v="280" actId="1076"/>
          <ac:picMkLst>
            <pc:docMk/>
            <pc:sldMk cId="3088600612" sldId="260"/>
            <ac:picMk id="7" creationId="{4AE035DA-2CF5-4989-B7BF-3EDC0D469599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20.854" v="627"/>
        <pc:sldMkLst>
          <pc:docMk/>
          <pc:sldMk cId="3564641164" sldId="260"/>
        </pc:sldMkLst>
        <pc:spChg chg="mod">
          <ac:chgData name="milaya.kotia@mail.ru" userId="81ac92d87c969361" providerId="LiveId" clId="{0002DBFD-2013-40F9-86B5-749A52AA5D97}" dt="2023-12-19T10:22:41.375" v="406" actId="1076"/>
          <ac:spMkLst>
            <pc:docMk/>
            <pc:sldMk cId="3564641164" sldId="260"/>
            <ac:spMk id="2" creationId="{938779A0-C201-4266-BA20-D799A5EC5A79}"/>
          </ac:spMkLst>
        </pc:spChg>
        <pc:spChg chg="del">
          <ac:chgData name="milaya.kotia@mail.ru" userId="81ac92d87c969361" providerId="LiveId" clId="{0002DBFD-2013-40F9-86B5-749A52AA5D97}" dt="2023-12-19T10:21:49.172" v="398"/>
          <ac:spMkLst>
            <pc:docMk/>
            <pc:sldMk cId="3564641164" sldId="260"/>
            <ac:spMk id="3" creationId="{EA03F6BA-3BBA-4024-9C24-432A15F033F9}"/>
          </ac:spMkLst>
        </pc:spChg>
        <pc:picChg chg="add mod">
          <ac:chgData name="milaya.kotia@mail.ru" userId="81ac92d87c969361" providerId="LiveId" clId="{0002DBFD-2013-40F9-86B5-749A52AA5D97}" dt="2023-12-19T10:22:49.063" v="409" actId="1076"/>
          <ac:picMkLst>
            <pc:docMk/>
            <pc:sldMk cId="3564641164" sldId="260"/>
            <ac:picMk id="4" creationId="{F05F7B50-21F8-40FD-86BB-25B721808CAE}"/>
          </ac:picMkLst>
        </pc:picChg>
      </pc:sldChg>
      <pc:sldChg chg="addSp delSp modSp new del mod">
        <pc:chgData name="milaya.kotia@mail.ru" userId="81ac92d87c969361" providerId="LiveId" clId="{0002DBFD-2013-40F9-86B5-749A52AA5D97}" dt="2023-12-19T10:15:09.459" v="349" actId="47"/>
        <pc:sldMkLst>
          <pc:docMk/>
          <pc:sldMk cId="1931734768" sldId="261"/>
        </pc:sldMkLst>
        <pc:spChg chg="mod">
          <ac:chgData name="milaya.kotia@mail.ru" userId="81ac92d87c969361" providerId="LiveId" clId="{0002DBFD-2013-40F9-86B5-749A52AA5D97}" dt="2023-12-18T05:14:46.754" v="297" actId="14100"/>
          <ac:spMkLst>
            <pc:docMk/>
            <pc:sldMk cId="1931734768" sldId="261"/>
            <ac:spMk id="2" creationId="{71912225-5E4B-4A70-98F9-2A67F64BBF0F}"/>
          </ac:spMkLst>
        </pc:spChg>
        <pc:spChg chg="del mod">
          <ac:chgData name="milaya.kotia@mail.ru" userId="81ac92d87c969361" providerId="LiveId" clId="{0002DBFD-2013-40F9-86B5-749A52AA5D97}" dt="2023-12-18T05:01:32.611" v="172"/>
          <ac:spMkLst>
            <pc:docMk/>
            <pc:sldMk cId="1931734768" sldId="261"/>
            <ac:spMk id="3" creationId="{D19457D7-88E8-483B-B0F7-9282BE68F39D}"/>
          </ac:spMkLst>
        </pc:spChg>
        <pc:picChg chg="add mod">
          <ac:chgData name="milaya.kotia@mail.ru" userId="81ac92d87c969361" providerId="LiveId" clId="{0002DBFD-2013-40F9-86B5-749A52AA5D97}" dt="2023-12-18T05:14:51.888" v="299" actId="14100"/>
          <ac:picMkLst>
            <pc:docMk/>
            <pc:sldMk cId="1931734768" sldId="261"/>
            <ac:picMk id="4" creationId="{6165AAA7-7337-4D91-A923-54F11F177819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24.294" v="628"/>
        <pc:sldMkLst>
          <pc:docMk/>
          <pc:sldMk cId="3284355356" sldId="261"/>
        </pc:sldMkLst>
        <pc:spChg chg="mod">
          <ac:chgData name="milaya.kotia@mail.ru" userId="81ac92d87c969361" providerId="LiveId" clId="{0002DBFD-2013-40F9-86B5-749A52AA5D97}" dt="2023-12-19T10:23:43.679" v="414" actId="1076"/>
          <ac:spMkLst>
            <pc:docMk/>
            <pc:sldMk cId="3284355356" sldId="261"/>
            <ac:spMk id="2" creationId="{951C63D5-1990-461D-9190-B099C7BFDE09}"/>
          </ac:spMkLst>
        </pc:spChg>
        <pc:spChg chg="del">
          <ac:chgData name="milaya.kotia@mail.ru" userId="81ac92d87c969361" providerId="LiveId" clId="{0002DBFD-2013-40F9-86B5-749A52AA5D97}" dt="2023-12-19T10:23:12.346" v="410"/>
          <ac:spMkLst>
            <pc:docMk/>
            <pc:sldMk cId="3284355356" sldId="261"/>
            <ac:spMk id="3" creationId="{7228C0CD-1A38-4600-9AB8-57E92ACBC77E}"/>
          </ac:spMkLst>
        </pc:spChg>
        <pc:picChg chg="add mod">
          <ac:chgData name="milaya.kotia@mail.ru" userId="81ac92d87c969361" providerId="LiveId" clId="{0002DBFD-2013-40F9-86B5-749A52AA5D97}" dt="2023-12-19T10:23:49.635" v="417" actId="1076"/>
          <ac:picMkLst>
            <pc:docMk/>
            <pc:sldMk cId="3284355356" sldId="261"/>
            <ac:picMk id="4" creationId="{176A1EEF-F7DD-4DB6-9448-893E91F8EC5D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26.854" v="629"/>
        <pc:sldMkLst>
          <pc:docMk/>
          <pc:sldMk cId="2153007150" sldId="262"/>
        </pc:sldMkLst>
        <pc:spChg chg="mod">
          <ac:chgData name="milaya.kotia@mail.ru" userId="81ac92d87c969361" providerId="LiveId" clId="{0002DBFD-2013-40F9-86B5-749A52AA5D97}" dt="2023-12-19T10:24:37.519" v="429" actId="1076"/>
          <ac:spMkLst>
            <pc:docMk/>
            <pc:sldMk cId="2153007150" sldId="262"/>
            <ac:spMk id="2" creationId="{9925D5F3-D316-4657-9ED8-85E2672976F1}"/>
          </ac:spMkLst>
        </pc:spChg>
        <pc:spChg chg="del">
          <ac:chgData name="milaya.kotia@mail.ru" userId="81ac92d87c969361" providerId="LiveId" clId="{0002DBFD-2013-40F9-86B5-749A52AA5D97}" dt="2023-12-19T10:24:13.742" v="423"/>
          <ac:spMkLst>
            <pc:docMk/>
            <pc:sldMk cId="2153007150" sldId="262"/>
            <ac:spMk id="3" creationId="{FA1CAE30-7337-4D85-8178-C6DFD816D3AC}"/>
          </ac:spMkLst>
        </pc:spChg>
        <pc:picChg chg="add mod">
          <ac:chgData name="milaya.kotia@mail.ru" userId="81ac92d87c969361" providerId="LiveId" clId="{0002DBFD-2013-40F9-86B5-749A52AA5D97}" dt="2023-12-19T10:24:48.492" v="432" actId="1076"/>
          <ac:picMkLst>
            <pc:docMk/>
            <pc:sldMk cId="2153007150" sldId="262"/>
            <ac:picMk id="4" creationId="{2CCBCB7B-9104-446D-9966-13EEF20F093F}"/>
          </ac:picMkLst>
        </pc:picChg>
      </pc:sldChg>
      <pc:sldChg chg="addSp delSp modSp new del mod">
        <pc:chgData name="milaya.kotia@mail.ru" userId="81ac92d87c969361" providerId="LiveId" clId="{0002DBFD-2013-40F9-86B5-749A52AA5D97}" dt="2023-12-19T10:15:09.112" v="348" actId="47"/>
        <pc:sldMkLst>
          <pc:docMk/>
          <pc:sldMk cId="3988385444" sldId="262"/>
        </pc:sldMkLst>
        <pc:spChg chg="mod">
          <ac:chgData name="milaya.kotia@mail.ru" userId="81ac92d87c969361" providerId="LiveId" clId="{0002DBFD-2013-40F9-86B5-749A52AA5D97}" dt="2023-12-18T05:17:44.964" v="300" actId="14100"/>
          <ac:spMkLst>
            <pc:docMk/>
            <pc:sldMk cId="3988385444" sldId="262"/>
            <ac:spMk id="2" creationId="{80D299C5-A2AC-4168-98CC-8CF7209CC0D5}"/>
          </ac:spMkLst>
        </pc:spChg>
        <pc:spChg chg="del mod">
          <ac:chgData name="milaya.kotia@mail.ru" userId="81ac92d87c969361" providerId="LiveId" clId="{0002DBFD-2013-40F9-86B5-749A52AA5D97}" dt="2023-12-18T05:03:30.284" v="192"/>
          <ac:spMkLst>
            <pc:docMk/>
            <pc:sldMk cId="3988385444" sldId="262"/>
            <ac:spMk id="3" creationId="{D849254E-F381-4ED2-939B-9046652F1CD4}"/>
          </ac:spMkLst>
        </pc:spChg>
        <pc:picChg chg="add mod">
          <ac:chgData name="milaya.kotia@mail.ru" userId="81ac92d87c969361" providerId="LiveId" clId="{0002DBFD-2013-40F9-86B5-749A52AA5D97}" dt="2023-12-18T05:03:36.774" v="195" actId="1076"/>
          <ac:picMkLst>
            <pc:docMk/>
            <pc:sldMk cId="3988385444" sldId="262"/>
            <ac:picMk id="4" creationId="{D9956423-1FCD-4D60-BF8D-B5185FCF7426}"/>
          </ac:picMkLst>
        </pc:picChg>
      </pc:sldChg>
      <pc:sldChg chg="addSp delSp modSp new del mod">
        <pc:chgData name="milaya.kotia@mail.ru" userId="81ac92d87c969361" providerId="LiveId" clId="{0002DBFD-2013-40F9-86B5-749A52AA5D97}" dt="2023-12-19T10:15:07.740" v="346" actId="47"/>
        <pc:sldMkLst>
          <pc:docMk/>
          <pc:sldMk cId="1510978490" sldId="263"/>
        </pc:sldMkLst>
        <pc:spChg chg="mod">
          <ac:chgData name="milaya.kotia@mail.ru" userId="81ac92d87c969361" providerId="LiveId" clId="{0002DBFD-2013-40F9-86B5-749A52AA5D97}" dt="2023-12-18T05:04:51.667" v="211" actId="14100"/>
          <ac:spMkLst>
            <pc:docMk/>
            <pc:sldMk cId="1510978490" sldId="263"/>
            <ac:spMk id="2" creationId="{48139434-8809-4AFC-B79E-684E61AEB8AC}"/>
          </ac:spMkLst>
        </pc:spChg>
        <pc:spChg chg="del">
          <ac:chgData name="milaya.kotia@mail.ru" userId="81ac92d87c969361" providerId="LiveId" clId="{0002DBFD-2013-40F9-86B5-749A52AA5D97}" dt="2023-12-18T05:19:06.162" v="305"/>
          <ac:spMkLst>
            <pc:docMk/>
            <pc:sldMk cId="1510978490" sldId="263"/>
            <ac:spMk id="3" creationId="{46956CB0-ED19-4094-B943-A18F8CE1B5E0}"/>
          </ac:spMkLst>
        </pc:spChg>
        <pc:picChg chg="add mod modCrop">
          <ac:chgData name="milaya.kotia@mail.ru" userId="81ac92d87c969361" providerId="LiveId" clId="{0002DBFD-2013-40F9-86B5-749A52AA5D97}" dt="2023-12-18T05:19:33.965" v="313" actId="1076"/>
          <ac:picMkLst>
            <pc:docMk/>
            <pc:sldMk cId="1510978490" sldId="263"/>
            <ac:picMk id="4" creationId="{CFA361BB-BEED-4FE7-AC55-E6EB0BCF3BF1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29.138" v="630"/>
        <pc:sldMkLst>
          <pc:docMk/>
          <pc:sldMk cId="1873388058" sldId="263"/>
        </pc:sldMkLst>
        <pc:spChg chg="mod">
          <ac:chgData name="milaya.kotia@mail.ru" userId="81ac92d87c969361" providerId="LiveId" clId="{0002DBFD-2013-40F9-86B5-749A52AA5D97}" dt="2023-12-19T10:35:14.779" v="437" actId="1076"/>
          <ac:spMkLst>
            <pc:docMk/>
            <pc:sldMk cId="1873388058" sldId="263"/>
            <ac:spMk id="2" creationId="{C534E394-971D-4A87-AFAF-24C852531B69}"/>
          </ac:spMkLst>
        </pc:spChg>
        <pc:spChg chg="del">
          <ac:chgData name="milaya.kotia@mail.ru" userId="81ac92d87c969361" providerId="LiveId" clId="{0002DBFD-2013-40F9-86B5-749A52AA5D97}" dt="2023-12-19T10:34:51.670" v="433"/>
          <ac:spMkLst>
            <pc:docMk/>
            <pc:sldMk cId="1873388058" sldId="263"/>
            <ac:spMk id="3" creationId="{913A0064-FFF5-42EA-A4C0-2A9F02AF0287}"/>
          </ac:spMkLst>
        </pc:spChg>
        <pc:picChg chg="add mod">
          <ac:chgData name="milaya.kotia@mail.ru" userId="81ac92d87c969361" providerId="LiveId" clId="{0002DBFD-2013-40F9-86B5-749A52AA5D97}" dt="2023-12-19T10:35:20.924" v="440" actId="1076"/>
          <ac:picMkLst>
            <pc:docMk/>
            <pc:sldMk cId="1873388058" sldId="263"/>
            <ac:picMk id="4" creationId="{87C26869-E6F2-410C-98CE-81312FEB5AAC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31.901" v="631"/>
        <pc:sldMkLst>
          <pc:docMk/>
          <pc:sldMk cId="1099485862" sldId="264"/>
        </pc:sldMkLst>
        <pc:spChg chg="mod">
          <ac:chgData name="milaya.kotia@mail.ru" userId="81ac92d87c969361" providerId="LiveId" clId="{0002DBFD-2013-40F9-86B5-749A52AA5D97}" dt="2023-12-19T10:36:37.322" v="451" actId="1076"/>
          <ac:spMkLst>
            <pc:docMk/>
            <pc:sldMk cId="1099485862" sldId="264"/>
            <ac:spMk id="2" creationId="{B359B7C4-FB2D-4E20-A5D8-85C4EA60132A}"/>
          </ac:spMkLst>
        </pc:spChg>
        <pc:spChg chg="del">
          <ac:chgData name="milaya.kotia@mail.ru" userId="81ac92d87c969361" providerId="LiveId" clId="{0002DBFD-2013-40F9-86B5-749A52AA5D97}" dt="2023-12-19T10:35:47.679" v="441"/>
          <ac:spMkLst>
            <pc:docMk/>
            <pc:sldMk cId="1099485862" sldId="264"/>
            <ac:spMk id="3" creationId="{ED34C52D-7202-445A-B324-3603FCFCC74C}"/>
          </ac:spMkLst>
        </pc:spChg>
        <pc:picChg chg="add mod">
          <ac:chgData name="milaya.kotia@mail.ru" userId="81ac92d87c969361" providerId="LiveId" clId="{0002DBFD-2013-40F9-86B5-749A52AA5D97}" dt="2023-12-19T10:36:34.098" v="450" actId="1076"/>
          <ac:picMkLst>
            <pc:docMk/>
            <pc:sldMk cId="1099485862" sldId="264"/>
            <ac:picMk id="4" creationId="{ECD4DDEB-9477-48CC-B1D3-AA97B9A802B0}"/>
          </ac:picMkLst>
        </pc:picChg>
      </pc:sldChg>
      <pc:sldChg chg="addSp delSp modSp new del mod ord">
        <pc:chgData name="milaya.kotia@mail.ru" userId="81ac92d87c969361" providerId="LiveId" clId="{0002DBFD-2013-40F9-86B5-749A52AA5D97}" dt="2023-12-19T10:15:08.626" v="347" actId="47"/>
        <pc:sldMkLst>
          <pc:docMk/>
          <pc:sldMk cId="2615873484" sldId="264"/>
        </pc:sldMkLst>
        <pc:spChg chg="mod">
          <ac:chgData name="milaya.kotia@mail.ru" userId="81ac92d87c969361" providerId="LiveId" clId="{0002DBFD-2013-40F9-86B5-749A52AA5D97}" dt="2023-12-18T05:04:17.458" v="202" actId="14100"/>
          <ac:spMkLst>
            <pc:docMk/>
            <pc:sldMk cId="2615873484" sldId="264"/>
            <ac:spMk id="2" creationId="{36459109-4959-4A67-A0AA-2DB5555F8B04}"/>
          </ac:spMkLst>
        </pc:spChg>
        <pc:spChg chg="del">
          <ac:chgData name="milaya.kotia@mail.ru" userId="81ac92d87c969361" providerId="LiveId" clId="{0002DBFD-2013-40F9-86B5-749A52AA5D97}" dt="2023-12-18T05:04:24.121" v="203"/>
          <ac:spMkLst>
            <pc:docMk/>
            <pc:sldMk cId="2615873484" sldId="264"/>
            <ac:spMk id="3" creationId="{50455F3A-FB73-40B4-80F3-705F1F690E9C}"/>
          </ac:spMkLst>
        </pc:spChg>
        <pc:picChg chg="add mod">
          <ac:chgData name="milaya.kotia@mail.ru" userId="81ac92d87c969361" providerId="LiveId" clId="{0002DBFD-2013-40F9-86B5-749A52AA5D97}" dt="2023-12-18T05:17:55.294" v="304" actId="14100"/>
          <ac:picMkLst>
            <pc:docMk/>
            <pc:sldMk cId="2615873484" sldId="264"/>
            <ac:picMk id="4" creationId="{06EB1584-5F50-46C3-9C75-E8E56AFBAB08}"/>
          </ac:picMkLst>
        </pc:picChg>
      </pc:sldChg>
      <pc:sldChg chg="addSp delSp modSp new del mod">
        <pc:chgData name="milaya.kotia@mail.ru" userId="81ac92d87c969361" providerId="LiveId" clId="{0002DBFD-2013-40F9-86B5-749A52AA5D97}" dt="2023-12-19T10:15:10.562" v="354" actId="47"/>
        <pc:sldMkLst>
          <pc:docMk/>
          <pc:sldMk cId="686727223" sldId="265"/>
        </pc:sldMkLst>
        <pc:spChg chg="mod">
          <ac:chgData name="milaya.kotia@mail.ru" userId="81ac92d87c969361" providerId="LiveId" clId="{0002DBFD-2013-40F9-86B5-749A52AA5D97}" dt="2023-12-18T05:07:52.423" v="229" actId="27636"/>
          <ac:spMkLst>
            <pc:docMk/>
            <pc:sldMk cId="686727223" sldId="265"/>
            <ac:spMk id="2" creationId="{9EA91F09-305C-4CF8-944F-E1287ED211E7}"/>
          </ac:spMkLst>
        </pc:spChg>
        <pc:spChg chg="del">
          <ac:chgData name="milaya.kotia@mail.ru" userId="81ac92d87c969361" providerId="LiveId" clId="{0002DBFD-2013-40F9-86B5-749A52AA5D97}" dt="2023-12-18T05:07:30.813" v="223"/>
          <ac:spMkLst>
            <pc:docMk/>
            <pc:sldMk cId="686727223" sldId="265"/>
            <ac:spMk id="3" creationId="{572F1CE9-09B3-4EB2-9E42-5FB8C508B601}"/>
          </ac:spMkLst>
        </pc:spChg>
        <pc:picChg chg="add mod">
          <ac:chgData name="milaya.kotia@mail.ru" userId="81ac92d87c969361" providerId="LiveId" clId="{0002DBFD-2013-40F9-86B5-749A52AA5D97}" dt="2023-12-18T05:07:58.871" v="233" actId="14100"/>
          <ac:picMkLst>
            <pc:docMk/>
            <pc:sldMk cId="686727223" sldId="265"/>
            <ac:picMk id="4" creationId="{4DBB41E0-55CD-4B43-B497-063606501417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34.086" v="632"/>
        <pc:sldMkLst>
          <pc:docMk/>
          <pc:sldMk cId="4258565635" sldId="265"/>
        </pc:sldMkLst>
        <pc:spChg chg="mod">
          <ac:chgData name="milaya.kotia@mail.ru" userId="81ac92d87c969361" providerId="LiveId" clId="{0002DBFD-2013-40F9-86B5-749A52AA5D97}" dt="2023-12-19T10:39:23.258" v="463" actId="1076"/>
          <ac:spMkLst>
            <pc:docMk/>
            <pc:sldMk cId="4258565635" sldId="265"/>
            <ac:spMk id="2" creationId="{7D314497-3E3D-42FE-9055-FDB8B9B8028F}"/>
          </ac:spMkLst>
        </pc:spChg>
        <pc:spChg chg="del">
          <ac:chgData name="milaya.kotia@mail.ru" userId="81ac92d87c969361" providerId="LiveId" clId="{0002DBFD-2013-40F9-86B5-749A52AA5D97}" dt="2023-12-19T10:36:59.992" v="452"/>
          <ac:spMkLst>
            <pc:docMk/>
            <pc:sldMk cId="4258565635" sldId="265"/>
            <ac:spMk id="3" creationId="{C9758150-6D01-4017-AD4E-6CC485906788}"/>
          </ac:spMkLst>
        </pc:spChg>
        <pc:picChg chg="add mod">
          <ac:chgData name="milaya.kotia@mail.ru" userId="81ac92d87c969361" providerId="LiveId" clId="{0002DBFD-2013-40F9-86B5-749A52AA5D97}" dt="2023-12-19T10:39:27.060" v="464" actId="1076"/>
          <ac:picMkLst>
            <pc:docMk/>
            <pc:sldMk cId="4258565635" sldId="265"/>
            <ac:picMk id="4" creationId="{051D35C0-FB5B-44B4-89C5-590ACE2DEB37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36.227" v="633"/>
        <pc:sldMkLst>
          <pc:docMk/>
          <pc:sldMk cId="102974195" sldId="266"/>
        </pc:sldMkLst>
        <pc:spChg chg="mod">
          <ac:chgData name="milaya.kotia@mail.ru" userId="81ac92d87c969361" providerId="LiveId" clId="{0002DBFD-2013-40F9-86B5-749A52AA5D97}" dt="2023-12-19T10:41:06.960" v="476" actId="1076"/>
          <ac:spMkLst>
            <pc:docMk/>
            <pc:sldMk cId="102974195" sldId="266"/>
            <ac:spMk id="2" creationId="{220FF374-845C-49D2-9F0A-EF330AFFE1EC}"/>
          </ac:spMkLst>
        </pc:spChg>
        <pc:spChg chg="del">
          <ac:chgData name="milaya.kotia@mail.ru" userId="81ac92d87c969361" providerId="LiveId" clId="{0002DBFD-2013-40F9-86B5-749A52AA5D97}" dt="2023-12-19T10:39:39.636" v="465"/>
          <ac:spMkLst>
            <pc:docMk/>
            <pc:sldMk cId="102974195" sldId="266"/>
            <ac:spMk id="3" creationId="{3401D3E7-3847-4DC6-A70B-937CE5083463}"/>
          </ac:spMkLst>
        </pc:spChg>
        <pc:picChg chg="add mod">
          <ac:chgData name="milaya.kotia@mail.ru" userId="81ac92d87c969361" providerId="LiveId" clId="{0002DBFD-2013-40F9-86B5-749A52AA5D97}" dt="2023-12-19T10:41:03.017" v="475" actId="1076"/>
          <ac:picMkLst>
            <pc:docMk/>
            <pc:sldMk cId="102974195" sldId="266"/>
            <ac:picMk id="4" creationId="{B3F23265-F768-47CC-9936-2C257CD8984F}"/>
          </ac:picMkLst>
        </pc:picChg>
      </pc:sldChg>
      <pc:sldChg chg="addSp delSp modSp new del mod ord">
        <pc:chgData name="milaya.kotia@mail.ru" userId="81ac92d87c969361" providerId="LiveId" clId="{0002DBFD-2013-40F9-86B5-749A52AA5D97}" dt="2023-12-19T10:15:10.377" v="353" actId="47"/>
        <pc:sldMkLst>
          <pc:docMk/>
          <pc:sldMk cId="3397511779" sldId="266"/>
        </pc:sldMkLst>
        <pc:spChg chg="mod">
          <ac:chgData name="milaya.kotia@mail.ru" userId="81ac92d87c969361" providerId="LiveId" clId="{0002DBFD-2013-40F9-86B5-749A52AA5D97}" dt="2023-12-18T05:10:21.046" v="257" actId="1076"/>
          <ac:spMkLst>
            <pc:docMk/>
            <pc:sldMk cId="3397511779" sldId="266"/>
            <ac:spMk id="2" creationId="{3F80F4A4-8A48-43F7-9956-479560A1F981}"/>
          </ac:spMkLst>
        </pc:spChg>
        <pc:spChg chg="del">
          <ac:chgData name="milaya.kotia@mail.ru" userId="81ac92d87c969361" providerId="LiveId" clId="{0002DBFD-2013-40F9-86B5-749A52AA5D97}" dt="2023-12-18T05:08:41.996" v="236"/>
          <ac:spMkLst>
            <pc:docMk/>
            <pc:sldMk cId="3397511779" sldId="266"/>
            <ac:spMk id="3" creationId="{4478E7C1-A7FD-4F3C-8EC2-D5C9F8FA8E79}"/>
          </ac:spMkLst>
        </pc:spChg>
        <pc:picChg chg="add mod">
          <ac:chgData name="milaya.kotia@mail.ru" userId="81ac92d87c969361" providerId="LiveId" clId="{0002DBFD-2013-40F9-86B5-749A52AA5D97}" dt="2023-12-18T05:10:24.648" v="258" actId="14100"/>
          <ac:picMkLst>
            <pc:docMk/>
            <pc:sldMk cId="3397511779" sldId="266"/>
            <ac:picMk id="4" creationId="{F7737D30-3149-4716-BABC-DB614D0C2793}"/>
          </ac:picMkLst>
        </pc:picChg>
      </pc:sldChg>
      <pc:sldChg chg="addSp delSp modSp new del mod">
        <pc:chgData name="milaya.kotia@mail.ru" userId="81ac92d87c969361" providerId="LiveId" clId="{0002DBFD-2013-40F9-86B5-749A52AA5D97}" dt="2023-12-19T10:15:09.729" v="350" actId="47"/>
        <pc:sldMkLst>
          <pc:docMk/>
          <pc:sldMk cId="2864137157" sldId="267"/>
        </pc:sldMkLst>
        <pc:spChg chg="mod">
          <ac:chgData name="milaya.kotia@mail.ru" userId="81ac92d87c969361" providerId="LiveId" clId="{0002DBFD-2013-40F9-86B5-749A52AA5D97}" dt="2023-12-18T05:14:22.648" v="288" actId="14100"/>
          <ac:spMkLst>
            <pc:docMk/>
            <pc:sldMk cId="2864137157" sldId="267"/>
            <ac:spMk id="2" creationId="{CC52FF8A-FCB3-4057-B825-6BEF0681EBEC}"/>
          </ac:spMkLst>
        </pc:spChg>
        <pc:spChg chg="del">
          <ac:chgData name="milaya.kotia@mail.ru" userId="81ac92d87c969361" providerId="LiveId" clId="{0002DBFD-2013-40F9-86B5-749A52AA5D97}" dt="2023-12-18T05:12:24.784" v="272"/>
          <ac:spMkLst>
            <pc:docMk/>
            <pc:sldMk cId="2864137157" sldId="267"/>
            <ac:spMk id="3" creationId="{AEED3D91-714B-4DD7-90DC-BAE7048901AE}"/>
          </ac:spMkLst>
        </pc:spChg>
        <pc:picChg chg="add mod">
          <ac:chgData name="milaya.kotia@mail.ru" userId="81ac92d87c969361" providerId="LiveId" clId="{0002DBFD-2013-40F9-86B5-749A52AA5D97}" dt="2023-12-18T05:14:33.665" v="293" actId="1076"/>
          <ac:picMkLst>
            <pc:docMk/>
            <pc:sldMk cId="2864137157" sldId="267"/>
            <ac:picMk id="4" creationId="{EF8C1F13-EB71-4D65-83E8-3B4672471312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38.700" v="634"/>
        <pc:sldMkLst>
          <pc:docMk/>
          <pc:sldMk cId="3406033446" sldId="267"/>
        </pc:sldMkLst>
        <pc:spChg chg="mod">
          <ac:chgData name="milaya.kotia@mail.ru" userId="81ac92d87c969361" providerId="LiveId" clId="{0002DBFD-2013-40F9-86B5-749A52AA5D97}" dt="2023-12-19T10:43:57.524" v="490" actId="1076"/>
          <ac:spMkLst>
            <pc:docMk/>
            <pc:sldMk cId="3406033446" sldId="267"/>
            <ac:spMk id="2" creationId="{4F9D236A-B5A9-4869-B9C3-BCB3FE72C8F5}"/>
          </ac:spMkLst>
        </pc:spChg>
        <pc:spChg chg="del">
          <ac:chgData name="milaya.kotia@mail.ru" userId="81ac92d87c969361" providerId="LiveId" clId="{0002DBFD-2013-40F9-86B5-749A52AA5D97}" dt="2023-12-19T10:42:42.642" v="480"/>
          <ac:spMkLst>
            <pc:docMk/>
            <pc:sldMk cId="3406033446" sldId="267"/>
            <ac:spMk id="3" creationId="{95F4C72A-D08C-4DAA-92E0-0AC9A6FA89A1}"/>
          </ac:spMkLst>
        </pc:spChg>
        <pc:picChg chg="add mod">
          <ac:chgData name="milaya.kotia@mail.ru" userId="81ac92d87c969361" providerId="LiveId" clId="{0002DBFD-2013-40F9-86B5-749A52AA5D97}" dt="2023-12-19T10:44:17.786" v="498" actId="1076"/>
          <ac:picMkLst>
            <pc:docMk/>
            <pc:sldMk cId="3406033446" sldId="267"/>
            <ac:picMk id="4" creationId="{1978B0E6-2657-41BE-A52A-3FD16903C504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40.822" v="635"/>
        <pc:sldMkLst>
          <pc:docMk/>
          <pc:sldMk cId="1898506238" sldId="268"/>
        </pc:sldMkLst>
        <pc:spChg chg="mod">
          <ac:chgData name="milaya.kotia@mail.ru" userId="81ac92d87c969361" providerId="LiveId" clId="{0002DBFD-2013-40F9-86B5-749A52AA5D97}" dt="2023-12-19T10:45:17.600" v="510" actId="1076"/>
          <ac:spMkLst>
            <pc:docMk/>
            <pc:sldMk cId="1898506238" sldId="268"/>
            <ac:spMk id="2" creationId="{E261E123-C4F4-4073-AC7A-CF41D8CC2841}"/>
          </ac:spMkLst>
        </pc:spChg>
        <pc:spChg chg="del">
          <ac:chgData name="milaya.kotia@mail.ru" userId="81ac92d87c969361" providerId="LiveId" clId="{0002DBFD-2013-40F9-86B5-749A52AA5D97}" dt="2023-12-19T10:44:33.240" v="499"/>
          <ac:spMkLst>
            <pc:docMk/>
            <pc:sldMk cId="1898506238" sldId="268"/>
            <ac:spMk id="3" creationId="{C4E9E31C-DEF9-4DDC-90B6-AA08977260D2}"/>
          </ac:spMkLst>
        </pc:spChg>
        <pc:picChg chg="add mod">
          <ac:chgData name="milaya.kotia@mail.ru" userId="81ac92d87c969361" providerId="LiveId" clId="{0002DBFD-2013-40F9-86B5-749A52AA5D97}" dt="2023-12-19T10:45:11.240" v="509" actId="1076"/>
          <ac:picMkLst>
            <pc:docMk/>
            <pc:sldMk cId="1898506238" sldId="268"/>
            <ac:picMk id="4" creationId="{4CC51CC6-280E-43DF-8DFC-31B5A0C6E262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43.398" v="636"/>
        <pc:sldMkLst>
          <pc:docMk/>
          <pc:sldMk cId="3688714207" sldId="269"/>
        </pc:sldMkLst>
        <pc:spChg chg="mod">
          <ac:chgData name="milaya.kotia@mail.ru" userId="81ac92d87c969361" providerId="LiveId" clId="{0002DBFD-2013-40F9-86B5-749A52AA5D97}" dt="2023-12-19T10:45:52.476" v="518" actId="1076"/>
          <ac:spMkLst>
            <pc:docMk/>
            <pc:sldMk cId="3688714207" sldId="269"/>
            <ac:spMk id="2" creationId="{A1E88BCF-626D-44D7-8997-A682CED3CFDB}"/>
          </ac:spMkLst>
        </pc:spChg>
        <pc:spChg chg="del">
          <ac:chgData name="milaya.kotia@mail.ru" userId="81ac92d87c969361" providerId="LiveId" clId="{0002DBFD-2013-40F9-86B5-749A52AA5D97}" dt="2023-12-19T10:45:26.830" v="511"/>
          <ac:spMkLst>
            <pc:docMk/>
            <pc:sldMk cId="3688714207" sldId="269"/>
            <ac:spMk id="3" creationId="{10C955CB-AA75-4470-9DA0-C51C1F27852E}"/>
          </ac:spMkLst>
        </pc:spChg>
        <pc:picChg chg="add mod">
          <ac:chgData name="milaya.kotia@mail.ru" userId="81ac92d87c969361" providerId="LiveId" clId="{0002DBFD-2013-40F9-86B5-749A52AA5D97}" dt="2023-12-19T10:46:00.398" v="521" actId="1076"/>
          <ac:picMkLst>
            <pc:docMk/>
            <pc:sldMk cId="3688714207" sldId="269"/>
            <ac:picMk id="4" creationId="{768BEFD9-CDF9-4300-AEC9-DCD27874B32C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46.117" v="637"/>
        <pc:sldMkLst>
          <pc:docMk/>
          <pc:sldMk cId="2726486405" sldId="270"/>
        </pc:sldMkLst>
        <pc:spChg chg="del">
          <ac:chgData name="milaya.kotia@mail.ru" userId="81ac92d87c969361" providerId="LiveId" clId="{0002DBFD-2013-40F9-86B5-749A52AA5D97}" dt="2023-12-19T10:47:58.282" v="537" actId="21"/>
          <ac:spMkLst>
            <pc:docMk/>
            <pc:sldMk cId="2726486405" sldId="270"/>
            <ac:spMk id="2" creationId="{FCAE3FFB-4921-49DE-B27B-42363280313A}"/>
          </ac:spMkLst>
        </pc:spChg>
        <pc:spChg chg="del">
          <ac:chgData name="milaya.kotia@mail.ru" userId="81ac92d87c969361" providerId="LiveId" clId="{0002DBFD-2013-40F9-86B5-749A52AA5D97}" dt="2023-12-19T10:47:41.431" v="534"/>
          <ac:spMkLst>
            <pc:docMk/>
            <pc:sldMk cId="2726486405" sldId="270"/>
            <ac:spMk id="3" creationId="{E667110A-DEC6-40D3-A4AF-2C288BC7AF75}"/>
          </ac:spMkLst>
        </pc:spChg>
        <pc:picChg chg="add mod">
          <ac:chgData name="milaya.kotia@mail.ru" userId="81ac92d87c969361" providerId="LiveId" clId="{0002DBFD-2013-40F9-86B5-749A52AA5D97}" dt="2023-12-19T10:48:07.493" v="541" actId="1076"/>
          <ac:picMkLst>
            <pc:docMk/>
            <pc:sldMk cId="2726486405" sldId="270"/>
            <ac:picMk id="4" creationId="{59FB0688-BA8B-40C2-B6F9-AC19545CC6FB}"/>
          </ac:picMkLst>
        </pc:picChg>
        <pc:picChg chg="add mod">
          <ac:chgData name="milaya.kotia@mail.ru" userId="81ac92d87c969361" providerId="LiveId" clId="{0002DBFD-2013-40F9-86B5-749A52AA5D97}" dt="2023-12-19T10:48:01.280" v="538" actId="1076"/>
          <ac:picMkLst>
            <pc:docMk/>
            <pc:sldMk cId="2726486405" sldId="270"/>
            <ac:picMk id="5" creationId="{C2CA110D-FA05-47A5-9422-235CBE314D61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54.430" v="638"/>
        <pc:sldMkLst>
          <pc:docMk/>
          <pc:sldMk cId="1106209747" sldId="271"/>
        </pc:sldMkLst>
        <pc:spChg chg="mod">
          <ac:chgData name="milaya.kotia@mail.ru" userId="81ac92d87c969361" providerId="LiveId" clId="{0002DBFD-2013-40F9-86B5-749A52AA5D97}" dt="2023-12-19T10:49:59.180" v="564" actId="1076"/>
          <ac:spMkLst>
            <pc:docMk/>
            <pc:sldMk cId="1106209747" sldId="271"/>
            <ac:spMk id="2" creationId="{355CFF0A-B01C-40A1-B9E2-B474C21B4C45}"/>
          </ac:spMkLst>
        </pc:spChg>
        <pc:spChg chg="del">
          <ac:chgData name="milaya.kotia@mail.ru" userId="81ac92d87c969361" providerId="LiveId" clId="{0002DBFD-2013-40F9-86B5-749A52AA5D97}" dt="2023-12-19T10:46:13.267" v="524"/>
          <ac:spMkLst>
            <pc:docMk/>
            <pc:sldMk cId="1106209747" sldId="271"/>
            <ac:spMk id="3" creationId="{ABC0F343-385F-4D6A-AE50-6D15A32A917D}"/>
          </ac:spMkLst>
        </pc:spChg>
        <pc:spChg chg="add del mod">
          <ac:chgData name="milaya.kotia@mail.ru" userId="81ac92d87c969361" providerId="LiveId" clId="{0002DBFD-2013-40F9-86B5-749A52AA5D97}" dt="2023-12-19T10:48:25.169" v="543"/>
          <ac:spMkLst>
            <pc:docMk/>
            <pc:sldMk cId="1106209747" sldId="271"/>
            <ac:spMk id="6" creationId="{B5C49559-5324-405C-9FA0-D499D711E180}"/>
          </ac:spMkLst>
        </pc:spChg>
        <pc:picChg chg="add del mod">
          <ac:chgData name="milaya.kotia@mail.ru" userId="81ac92d87c969361" providerId="LiveId" clId="{0002DBFD-2013-40F9-86B5-749A52AA5D97}" dt="2023-12-19T10:47:44.291" v="535" actId="478"/>
          <ac:picMkLst>
            <pc:docMk/>
            <pc:sldMk cId="1106209747" sldId="271"/>
            <ac:picMk id="4" creationId="{D836CE42-F7AD-4293-AC36-232700C82442}"/>
          </ac:picMkLst>
        </pc:picChg>
        <pc:picChg chg="add mod">
          <ac:chgData name="milaya.kotia@mail.ru" userId="81ac92d87c969361" providerId="LiveId" clId="{0002DBFD-2013-40F9-86B5-749A52AA5D97}" dt="2023-12-19T10:50:01.178" v="565" actId="1076"/>
          <ac:picMkLst>
            <pc:docMk/>
            <pc:sldMk cId="1106209747" sldId="271"/>
            <ac:picMk id="7" creationId="{4B89BD50-206C-4075-BF27-1DF36CC18EA9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57.032" v="639"/>
        <pc:sldMkLst>
          <pc:docMk/>
          <pc:sldMk cId="1672263296" sldId="272"/>
        </pc:sldMkLst>
        <pc:spChg chg="mod">
          <ac:chgData name="milaya.kotia@mail.ru" userId="81ac92d87c969361" providerId="LiveId" clId="{0002DBFD-2013-40F9-86B5-749A52AA5D97}" dt="2023-12-19T10:49:40.946" v="559" actId="1076"/>
          <ac:spMkLst>
            <pc:docMk/>
            <pc:sldMk cId="1672263296" sldId="272"/>
            <ac:spMk id="2" creationId="{E9AB2D76-DEB9-4636-84F0-107A87E244E4}"/>
          </ac:spMkLst>
        </pc:spChg>
        <pc:spChg chg="del">
          <ac:chgData name="milaya.kotia@mail.ru" userId="81ac92d87c969361" providerId="LiveId" clId="{0002DBFD-2013-40F9-86B5-749A52AA5D97}" dt="2023-12-19T10:49:12.738" v="552"/>
          <ac:spMkLst>
            <pc:docMk/>
            <pc:sldMk cId="1672263296" sldId="272"/>
            <ac:spMk id="3" creationId="{E382640A-69B5-41B5-AC0A-9D9A1329259C}"/>
          </ac:spMkLst>
        </pc:spChg>
        <pc:picChg chg="add mod">
          <ac:chgData name="milaya.kotia@mail.ru" userId="81ac92d87c969361" providerId="LiveId" clId="{0002DBFD-2013-40F9-86B5-749A52AA5D97}" dt="2023-12-19T10:49:47.866" v="562" actId="1076"/>
          <ac:picMkLst>
            <pc:docMk/>
            <pc:sldMk cId="1672263296" sldId="272"/>
            <ac:picMk id="4" creationId="{E5564F6B-20F8-48DB-A263-3126EB90DE4C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6:59.746" v="640"/>
        <pc:sldMkLst>
          <pc:docMk/>
          <pc:sldMk cId="2289158412" sldId="273"/>
        </pc:sldMkLst>
        <pc:spChg chg="mod">
          <ac:chgData name="milaya.kotia@mail.ru" userId="81ac92d87c969361" providerId="LiveId" clId="{0002DBFD-2013-40F9-86B5-749A52AA5D97}" dt="2023-12-19T10:50:50.141" v="574" actId="1076"/>
          <ac:spMkLst>
            <pc:docMk/>
            <pc:sldMk cId="2289158412" sldId="273"/>
            <ac:spMk id="2" creationId="{54E53CB8-BC0E-4C02-991D-EA1B1186EA48}"/>
          </ac:spMkLst>
        </pc:spChg>
        <pc:spChg chg="del">
          <ac:chgData name="milaya.kotia@mail.ru" userId="81ac92d87c969361" providerId="LiveId" clId="{0002DBFD-2013-40F9-86B5-749A52AA5D97}" dt="2023-12-19T10:50:13.872" v="566"/>
          <ac:spMkLst>
            <pc:docMk/>
            <pc:sldMk cId="2289158412" sldId="273"/>
            <ac:spMk id="3" creationId="{1C46F945-DF9D-4805-ADC9-F95767A5CC09}"/>
          </ac:spMkLst>
        </pc:spChg>
        <pc:picChg chg="add mod">
          <ac:chgData name="milaya.kotia@mail.ru" userId="81ac92d87c969361" providerId="LiveId" clId="{0002DBFD-2013-40F9-86B5-749A52AA5D97}" dt="2023-12-19T10:51:00.017" v="577" actId="1076"/>
          <ac:picMkLst>
            <pc:docMk/>
            <pc:sldMk cId="2289158412" sldId="273"/>
            <ac:picMk id="4" creationId="{86148995-9B7B-43B8-9154-55428FB8DC86}"/>
          </ac:picMkLst>
        </pc:picChg>
      </pc:sldChg>
      <pc:sldChg chg="addSp delSp modSp new mod modTransition">
        <pc:chgData name="milaya.kotia@mail.ru" userId="81ac92d87c969361" providerId="LiveId" clId="{0002DBFD-2013-40F9-86B5-749A52AA5D97}" dt="2023-12-19T10:57:05.076" v="641"/>
        <pc:sldMkLst>
          <pc:docMk/>
          <pc:sldMk cId="2696849277" sldId="274"/>
        </pc:sldMkLst>
        <pc:spChg chg="mod">
          <ac:chgData name="milaya.kotia@mail.ru" userId="81ac92d87c969361" providerId="LiveId" clId="{0002DBFD-2013-40F9-86B5-749A52AA5D97}" dt="2023-12-19T10:51:31.524" v="600" actId="1076"/>
          <ac:spMkLst>
            <pc:docMk/>
            <pc:sldMk cId="2696849277" sldId="274"/>
            <ac:spMk id="2" creationId="{3E7837F9-2CF9-446B-BB70-51CACBCEBA9C}"/>
          </ac:spMkLst>
        </pc:spChg>
        <pc:spChg chg="del mod">
          <ac:chgData name="milaya.kotia@mail.ru" userId="81ac92d87c969361" providerId="LiveId" clId="{0002DBFD-2013-40F9-86B5-749A52AA5D97}" dt="2023-12-19T10:55:25.084" v="617" actId="21"/>
          <ac:spMkLst>
            <pc:docMk/>
            <pc:sldMk cId="2696849277" sldId="274"/>
            <ac:spMk id="3" creationId="{5056BA73-3A19-455A-9630-F5440DBFF539}"/>
          </ac:spMkLst>
        </pc:spChg>
        <pc:spChg chg="add del mod">
          <ac:chgData name="milaya.kotia@mail.ru" userId="81ac92d87c969361" providerId="LiveId" clId="{0002DBFD-2013-40F9-86B5-749A52AA5D97}" dt="2023-12-19T10:55:43.754" v="621" actId="1076"/>
          <ac:spMkLst>
            <pc:docMk/>
            <pc:sldMk cId="2696849277" sldId="274"/>
            <ac:spMk id="4" creationId="{3F3DE377-F8F8-4210-9834-38AF9E38D31E}"/>
          </ac:spMkLst>
        </pc:spChg>
        <pc:spChg chg="add del mod">
          <ac:chgData name="milaya.kotia@mail.ru" userId="81ac92d87c969361" providerId="LiveId" clId="{0002DBFD-2013-40F9-86B5-749A52AA5D97}" dt="2023-12-19T10:55:32.449" v="618" actId="21"/>
          <ac:spMkLst>
            <pc:docMk/>
            <pc:sldMk cId="2696849277" sldId="274"/>
            <ac:spMk id="6" creationId="{E4FB3D8B-F0E4-4630-91B2-9B0D52C614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19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1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7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24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4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02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6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32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5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5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8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8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3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2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1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14EDC6-9D44-46A5-860F-62839843907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EA23BD-CCEE-4CD8-BDB8-76475729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89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B2F1F-F22B-44C5-A60D-8DD8DE94D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468" y="604950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ru-RU" dirty="0"/>
              <a:t>Русская народная сказка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904A2A-0C3B-4B56-BF8C-6983D4AC3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68" y="2401059"/>
            <a:ext cx="9144000" cy="75402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Выполнила: </a:t>
            </a:r>
          </a:p>
          <a:p>
            <a:r>
              <a:rPr lang="ru-RU" dirty="0"/>
              <a:t>Попова Анастасия Андреевна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F1157B-63B7-4FD7-9EB2-CE76965C2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210" y="1824493"/>
            <a:ext cx="3601258" cy="4707527"/>
          </a:xfrm>
          <a:prstGeom prst="rect">
            <a:avLst/>
          </a:prstGeom>
        </p:spPr>
      </p:pic>
      <p:pic>
        <p:nvPicPr>
          <p:cNvPr id="5" name="РУССКО-НАРОДНЫЙ ФОН - Гусли и балалайка [event dj vk.com corporatedj]">
            <a:hlinkClick r:id="" action="ppaction://media"/>
            <a:extLst>
              <a:ext uri="{FF2B5EF4-FFF2-40B4-BE49-F238E27FC236}">
                <a16:creationId xmlns:a16="http://schemas.microsoft.com/office/drawing/2014/main" id="{6F3681CC-30C1-4950-9A13-9074455FC8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0163" y="5355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14497-3E3D-42FE-9055-FDB8B9B8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6135074"/>
            <a:ext cx="8534400" cy="693979"/>
          </a:xfrm>
        </p:spPr>
        <p:txBody>
          <a:bodyPr>
            <a:normAutofit/>
          </a:bodyPr>
          <a:lstStyle/>
          <a:p>
            <a:r>
              <a:rPr lang="ru-RU" sz="1600" dirty="0"/>
              <a:t>Тут дед смекнул, что лисичка-то была не мертвая; погоревал, погоревал, да делать-то нечего.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51D35C0-FB5B-44B4-89C5-590ACE2DE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945" y="240224"/>
            <a:ext cx="10479733" cy="58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6563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FF374-845C-49D2-9F0A-EF330AFF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23" y="6079331"/>
            <a:ext cx="10071612" cy="771470"/>
          </a:xfrm>
        </p:spPr>
        <p:txBody>
          <a:bodyPr>
            <a:normAutofit/>
          </a:bodyPr>
          <a:lstStyle/>
          <a:p>
            <a:r>
              <a:rPr lang="ru-RU" sz="1600" dirty="0"/>
              <a:t>А лисичка собрала всю разбросанную по дороге рыбу в кучку, села и ест себе. Навстречу ей идет волк: «Здравствуй, кумушка!» — «Здравствуй, куманек!»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F23265-F768-47CC-9936-2C257CD89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717" y="140892"/>
            <a:ext cx="10557225" cy="593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419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D236A-B5A9-4869-B9C3-BCB3FE72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02" y="5885051"/>
            <a:ext cx="11140995" cy="848962"/>
          </a:xfrm>
        </p:spPr>
        <p:txBody>
          <a:bodyPr>
            <a:normAutofit/>
          </a:bodyPr>
          <a:lstStyle/>
          <a:p>
            <a:r>
              <a:rPr lang="ru-RU" sz="1600" dirty="0"/>
              <a:t>— «Дай мне рыбки!» — «Налови сам, да и ешь». — «Я не умею». — «Эка, ведь я же наловила; ты, куманек, ступай на́ реку, опусти хвост в прорубь — рыба сама на хвост нацепляется, да смотри, сиди подольше, а то не наловишь».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78B0E6-2657-41BE-A52A-3FD16903C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752" y="123987"/>
            <a:ext cx="10142496" cy="570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334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1E123-C4F4-4073-AC7A-CF41D8CC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46" y="6079331"/>
            <a:ext cx="11326974" cy="755972"/>
          </a:xfrm>
        </p:spPr>
        <p:txBody>
          <a:bodyPr>
            <a:normAutofit/>
          </a:bodyPr>
          <a:lstStyle/>
          <a:p>
            <a:r>
              <a:rPr lang="ru-RU" sz="1600" dirty="0"/>
              <a:t>Уж он сидел, сидел, целую ночь просидел, хвост его и приморозило; попробовал было приподняться: не тут-то было. «Эка, сколько рыбы привалило, и не вытащишь!» — думает он.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C51CC6-280E-43DF-8DFC-31B5A0C6E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646" y="62433"/>
            <a:ext cx="10696708" cy="60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623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88BCF-626D-44D7-8997-A682CED3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29" y="6079331"/>
            <a:ext cx="10722541" cy="507999"/>
          </a:xfrm>
        </p:spPr>
        <p:txBody>
          <a:bodyPr>
            <a:normAutofit/>
          </a:bodyPr>
          <a:lstStyle/>
          <a:p>
            <a:r>
              <a:rPr lang="ru-RU" sz="1600" dirty="0"/>
              <a:t>Смотрит, а бабы идут за водой и кричат, завидя серого: «Волк, волк! Бейте его! Бейте его!»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68BEFD9-CDF9-4300-AEC9-DCD27874B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556" y="82773"/>
            <a:ext cx="10722540" cy="60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1420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CA110D-FA05-47A5-9422-235CBE31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51" y="6019837"/>
            <a:ext cx="11333446" cy="75597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59FB0688-BA8B-40C2-B6F9-AC19545CC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0556" y="177050"/>
            <a:ext cx="10430888" cy="58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640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CFF0A-B01C-40A1-B9E2-B474C21B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0" y="6052330"/>
            <a:ext cx="11311476" cy="755972"/>
          </a:xfrm>
        </p:spPr>
        <p:txBody>
          <a:bodyPr>
            <a:normAutofit/>
          </a:bodyPr>
          <a:lstStyle/>
          <a:p>
            <a:r>
              <a:rPr lang="ru-RU" sz="1400" dirty="0"/>
              <a:t>А лисичка-сестричка, </a:t>
            </a:r>
            <a:r>
              <a:rPr lang="ru-RU" sz="1400" dirty="0" err="1"/>
              <a:t>покушамши</a:t>
            </a:r>
            <a:r>
              <a:rPr lang="ru-RU" sz="1400" dirty="0"/>
              <a:t> рыбки, захотела попробовать, не удастся ли еще что-нибудь стянуть; забралась в одну избу, где бабы пекли блины, да попала головой в кадку с тестом, вымазалась и бежит.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B89BD50-206C-4075-BF27-1DF36CC18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154" y="87737"/>
            <a:ext cx="10603720" cy="59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0974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B2D76-DEB9-4636-84F0-107A87E2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22" y="5463724"/>
            <a:ext cx="11817755" cy="1507067"/>
          </a:xfrm>
        </p:spPr>
        <p:txBody>
          <a:bodyPr>
            <a:normAutofit/>
          </a:bodyPr>
          <a:lstStyle/>
          <a:p>
            <a:r>
              <a:rPr lang="ru-RU" sz="1600" dirty="0"/>
              <a:t>А волк ей навстречу: «Так-то учишь ты? Меня всего исколотили!» — «Эх, куманек, — говорит лисичка-сестричка, — у тебя хоть кровь выступила, а у меня мозг, меня больней твоего прибили; я насилу плетусь». — «И то правда, — говорит волк, — где тебе, кумушка, уж идти; садись на меня, я тебя довезу».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564F6B-20F8-48DB-A263-3126EB90D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56" y="158735"/>
            <a:ext cx="9809285" cy="55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6329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53CB8-BC0E-4C02-991D-EA1B1186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17" y="5792062"/>
            <a:ext cx="11990522" cy="1065938"/>
          </a:xfrm>
        </p:spPr>
        <p:txBody>
          <a:bodyPr>
            <a:normAutofit/>
          </a:bodyPr>
          <a:lstStyle/>
          <a:p>
            <a:r>
              <a:rPr lang="ru-RU" sz="1600" dirty="0"/>
              <a:t>Лисичка села ему на спину, он ее и понес. Вот лисичка-сестричка сидит, да потихоньку и говорит: «Битый небитого везет, битый небитого везет». — «Что ты, кумушка, говоришь?» — «Я, куманек, говорю: битый битого везет». — «Так, кумушка, так!»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6148995-9B7B-43B8-9154-55428FB8D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647" y="190878"/>
            <a:ext cx="9957661" cy="56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5841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837F9-2CF9-446B-BB70-51CACBCE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30" y="635430"/>
            <a:ext cx="8534400" cy="968071"/>
          </a:xfrm>
        </p:spPr>
        <p:txBody>
          <a:bodyPr/>
          <a:lstStyle/>
          <a:p>
            <a:r>
              <a:rPr lang="ru-RU" dirty="0"/>
              <a:t>Ответь на вопросы: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3DE377-F8F8-4210-9834-38AF9E38D31E}"/>
              </a:ext>
            </a:extLst>
          </p:cNvPr>
          <p:cNvSpPr/>
          <p:nvPr/>
        </p:nvSpPr>
        <p:spPr>
          <a:xfrm>
            <a:off x="1796716" y="1779965"/>
            <a:ext cx="7828547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1.Как лисе удалось добраться до рыбы старика?</a:t>
            </a:r>
          </a:p>
          <a:p>
            <a:endParaRPr lang="ru-RU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2.Сколько рыбок дала волку лиса?</a:t>
            </a:r>
          </a:p>
          <a:p>
            <a:endParaRPr lang="ru-RU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3.Как лиса посоветовала волку ловить рыбу?</a:t>
            </a:r>
          </a:p>
          <a:p>
            <a:endParaRPr lang="ru-RU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4.Назовите место зимней рыбалки волка.</a:t>
            </a:r>
          </a:p>
          <a:p>
            <a:endParaRPr lang="ru-RU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5.Как долго рыбачил волк?</a:t>
            </a:r>
          </a:p>
          <a:p>
            <a:endParaRPr lang="ru-RU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6.Что приговаривала лиса, когда волк "ловил" рыбу?</a:t>
            </a:r>
          </a:p>
          <a:p>
            <a:endParaRPr lang="ru-RU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7.Что заставило волка убежать с места рыбалки?</a:t>
            </a:r>
          </a:p>
          <a:p>
            <a:endParaRPr lang="ru-RU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8.Как лисе удалось обмануть волка во второй раз?</a:t>
            </a:r>
          </a:p>
          <a:p>
            <a:endParaRPr lang="ru-RU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9.Что приговаривала лиса, когда волк вёз её?</a:t>
            </a:r>
            <a:endParaRPr lang="ru-RU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84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E8691-1547-42EE-8CB6-0CAF87B4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08" y="6079331"/>
            <a:ext cx="8534400" cy="740474"/>
          </a:xfrm>
        </p:spPr>
        <p:txBody>
          <a:bodyPr>
            <a:normAutofit/>
          </a:bodyPr>
          <a:lstStyle/>
          <a:p>
            <a:r>
              <a:rPr lang="ru-RU" sz="1800" dirty="0"/>
              <a:t>Жил себе дед да баба. Дед говорит бабе: «Ты, баба, пеки пироги, а я поеду за рыбой».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005C33D-E5C7-46CB-8A0F-2723056E7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609" y="331595"/>
            <a:ext cx="10218198" cy="57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989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4736C-73C4-403A-9900-8BC5F7E1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117" y="6079331"/>
            <a:ext cx="8534400" cy="693979"/>
          </a:xfrm>
        </p:spPr>
        <p:txBody>
          <a:bodyPr>
            <a:normAutofit/>
          </a:bodyPr>
          <a:lstStyle/>
          <a:p>
            <a:r>
              <a:rPr lang="ru-RU" sz="1400" dirty="0"/>
              <a:t>Наловил рыбы и везет домой целый воз. Вот едет он и видит: лисичка свернулась калачиком и лежит на дороге.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576620-A3CE-4739-A20C-A8862EA11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541" y="84690"/>
            <a:ext cx="10758917" cy="60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7487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C6854-5EE0-4124-99A1-F2769852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904855"/>
            <a:ext cx="8534400" cy="755972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Дед слез с воза, подошел к лисичке, а она не ворохнется, лежит себе как мертвая. «Вот будет подарок жене», — сказал дед, взял лисичку и положил на воз, а сам пошел впереди.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0B4B68-779C-454B-A61E-13E792D09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026" y="175643"/>
            <a:ext cx="10185265" cy="57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1530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779A0-C201-4266-BA20-D799A5EC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104" y="6079331"/>
            <a:ext cx="8534400" cy="774916"/>
          </a:xfrm>
        </p:spPr>
        <p:txBody>
          <a:bodyPr>
            <a:normAutofit/>
          </a:bodyPr>
          <a:lstStyle/>
          <a:p>
            <a:r>
              <a:rPr lang="ru-RU" sz="1600" dirty="0"/>
              <a:t>А лисичка улучила время и стала выбрасывать полегоньку из воза все по рыбке да по рыбке, все по рыбке да по рыбке.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5F7B50-21F8-40FD-86BB-25B721808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437" y="184481"/>
            <a:ext cx="10479733" cy="58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4116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C63D5-1990-461D-9190-B099C7BF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985" y="6323881"/>
            <a:ext cx="8534400" cy="534119"/>
          </a:xfrm>
        </p:spPr>
        <p:txBody>
          <a:bodyPr>
            <a:normAutofit/>
          </a:bodyPr>
          <a:lstStyle/>
          <a:p>
            <a:r>
              <a:rPr lang="ru-RU" sz="1600" dirty="0" err="1"/>
              <a:t>Повыбросала</a:t>
            </a:r>
            <a:r>
              <a:rPr lang="ru-RU" sz="1600" dirty="0"/>
              <a:t> всю рыбу, и сама ушла.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6A1EEF-F7DD-4DB6-9448-893E91F8E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579" y="186553"/>
            <a:ext cx="10910806" cy="61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535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5D5F3-D316-4657-9ED8-85E26729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107" y="6288008"/>
            <a:ext cx="8534400" cy="569992"/>
          </a:xfrm>
        </p:spPr>
        <p:txBody>
          <a:bodyPr>
            <a:normAutofit/>
          </a:bodyPr>
          <a:lstStyle/>
          <a:p>
            <a:r>
              <a:rPr lang="ru-RU" sz="1600" dirty="0"/>
              <a:t>«Ну, старуха, — говорит дед, — какой воротник привез я тебе на шубу».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CCBCB7B-9104-446D-9966-13EEF20F0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656" y="166496"/>
            <a:ext cx="10882688" cy="61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715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4E394-971D-4A87-AFAF-24C85253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531" y="6214820"/>
            <a:ext cx="8534400" cy="446006"/>
          </a:xfrm>
        </p:spPr>
        <p:txBody>
          <a:bodyPr>
            <a:normAutofit/>
          </a:bodyPr>
          <a:lstStyle/>
          <a:p>
            <a:r>
              <a:rPr lang="ru-RU" sz="1600" dirty="0"/>
              <a:t>— «Где?» — «Там, на возу, — и рыба и воротник».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C26869-E6F2-410C-98CE-81312FEB5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889" y="197174"/>
            <a:ext cx="10588221" cy="59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8805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9B7C4-FB2D-4E20-A5D8-85C4EA60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37" y="6059090"/>
            <a:ext cx="8534400" cy="724975"/>
          </a:xfrm>
        </p:spPr>
        <p:txBody>
          <a:bodyPr>
            <a:normAutofit/>
          </a:bodyPr>
          <a:lstStyle/>
          <a:p>
            <a:r>
              <a:rPr lang="ru-RU" sz="1600" dirty="0"/>
              <a:t>Подошла баба к возу: ни воротника, ни рыбы, и начала ругать мужа: «Ах ты, старый хрен! Такой-сякой! Ты еще вздумал обманывать!»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D4DDEB-9477-48CC-B1D3-AA97B9A80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222" y="62432"/>
            <a:ext cx="10696709" cy="60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8586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</TotalTime>
  <Words>624</Words>
  <Application>Microsoft Office PowerPoint</Application>
  <PresentationFormat>Широкоэкранный</PresentationFormat>
  <Paragraphs>37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Century Gothic</vt:lpstr>
      <vt:lpstr>Wingdings 3</vt:lpstr>
      <vt:lpstr>Сектор</vt:lpstr>
      <vt:lpstr>Русская народная сказка </vt:lpstr>
      <vt:lpstr>Жил себе дед да баба. Дед говорит бабе: «Ты, баба, пеки пироги, а я поеду за рыбой».</vt:lpstr>
      <vt:lpstr>Наловил рыбы и везет домой целый воз. Вот едет он и видит: лисичка свернулась калачиком и лежит на дороге.</vt:lpstr>
      <vt:lpstr>Дед слез с воза, подошел к лисичке, а она не ворохнется, лежит себе как мертвая. «Вот будет подарок жене», — сказал дед, взял лисичку и положил на воз, а сам пошел впереди.</vt:lpstr>
      <vt:lpstr>А лисичка улучила время и стала выбрасывать полегоньку из воза все по рыбке да по рыбке, все по рыбке да по рыбке.</vt:lpstr>
      <vt:lpstr>Повыбросала всю рыбу, и сама ушла. </vt:lpstr>
      <vt:lpstr>«Ну, старуха, — говорит дед, — какой воротник привез я тебе на шубу».</vt:lpstr>
      <vt:lpstr>— «Где?» — «Там, на возу, — и рыба и воротник».</vt:lpstr>
      <vt:lpstr>Подошла баба к возу: ни воротника, ни рыбы, и начала ругать мужа: «Ах ты, старый хрен! Такой-сякой! Ты еще вздумал обманывать!»</vt:lpstr>
      <vt:lpstr>Тут дед смекнул, что лисичка-то была не мертвая; погоревал, погоревал, да делать-то нечего. </vt:lpstr>
      <vt:lpstr>А лисичка собрала всю разбросанную по дороге рыбу в кучку, села и ест себе. Навстречу ей идет волк: «Здравствуй, кумушка!» — «Здравствуй, куманек!» </vt:lpstr>
      <vt:lpstr>— «Дай мне рыбки!» — «Налови сам, да и ешь». — «Я не умею». — «Эка, ведь я же наловила; ты, куманек, ступай на́ реку, опусти хвост в прорубь — рыба сама на хвост нацепляется, да смотри, сиди подольше, а то не наловишь».</vt:lpstr>
      <vt:lpstr>Уж он сидел, сидел, целую ночь просидел, хвост его и приморозило; попробовал было приподняться: не тут-то было. «Эка, сколько рыбы привалило, и не вытащишь!» — думает он.</vt:lpstr>
      <vt:lpstr>Смотрит, а бабы идут за водой и кричат, завидя серого: «Волк, волк! Бейте его! Бейте его!» </vt:lpstr>
      <vt:lpstr>Презентация PowerPoint</vt:lpstr>
      <vt:lpstr>А лисичка-сестричка, покушамши рыбки, захотела попробовать, не удастся ли еще что-нибудь стянуть; забралась в одну избу, где бабы пекли блины, да попала головой в кадку с тестом, вымазалась и бежит. </vt:lpstr>
      <vt:lpstr>А волк ей навстречу: «Так-то учишь ты? Меня всего исколотили!» — «Эх, куманек, — говорит лисичка-сестричка, — у тебя хоть кровь выступила, а у меня мозг, меня больней твоего прибили; я насилу плетусь». — «И то правда, — говорит волк, — где тебе, кумушка, уж идти; садись на меня, я тебя довезу».</vt:lpstr>
      <vt:lpstr>Лисичка села ему на спину, он ее и понес. Вот лисичка-сестричка сидит, да потихоньку и говорит: «Битый небитого везет, битый небитого везет». — «Что ты, кумушка, говоришь?» — «Я, куманек, говорю: битый битого везет». — «Так, кумушка, так!»</vt:lpstr>
      <vt:lpstr>Ответь на 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сказка </dc:title>
  <dc:creator>milaya.kotia@mail.ru</dc:creator>
  <cp:lastModifiedBy>milaya.kotia@mail.ru</cp:lastModifiedBy>
  <cp:revision>7</cp:revision>
  <dcterms:created xsi:type="dcterms:W3CDTF">2023-12-18T04:47:40Z</dcterms:created>
  <dcterms:modified xsi:type="dcterms:W3CDTF">2023-12-19T10:57:16Z</dcterms:modified>
</cp:coreProperties>
</file>