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77" r:id="rId6"/>
    <p:sldId id="268" r:id="rId7"/>
    <p:sldId id="270" r:id="rId8"/>
    <p:sldId id="274" r:id="rId9"/>
    <p:sldId id="276" r:id="rId10"/>
    <p:sldId id="279" r:id="rId11"/>
    <p:sldId id="278" r:id="rId12"/>
    <p:sldId id="267" r:id="rId13"/>
    <p:sldId id="28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823" autoAdjust="0"/>
  </p:normalViewPr>
  <p:slideViewPr>
    <p:cSldViewPr>
      <p:cViewPr>
        <p:scale>
          <a:sx n="61" d="100"/>
          <a:sy n="61" d="100"/>
        </p:scale>
        <p:origin x="-162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4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ександра\Desktop\fizkultura_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9" r="9806" b="18918"/>
          <a:stretch/>
        </p:blipFill>
        <p:spPr bwMode="auto">
          <a:xfrm>
            <a:off x="0" y="1293882"/>
            <a:ext cx="9144000" cy="556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388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Нетрадиционное оборудование 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 физкультуре в ДОУ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64288" y="5877272"/>
            <a:ext cx="1991132" cy="98072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«Детский сад№7»</a:t>
            </a:r>
          </a:p>
          <a:p>
            <a:pPr algn="r"/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Взнуздаева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А.Е.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48063" y="2348880"/>
            <a:ext cx="4146673" cy="417646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>
                <a:srgbClr val="31B6FD"/>
              </a:buClr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картон, пластмассовый кубик.</a:t>
            </a:r>
          </a:p>
          <a:p>
            <a:pPr marL="0" lvl="0" indent="0">
              <a:spcBef>
                <a:spcPts val="0"/>
              </a:spcBef>
              <a:buClr>
                <a:srgbClr val="31B6FD"/>
              </a:buClr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закреплять в самостоятельной игровой деятельности общеукрепляющие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Использование: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в индивидуальной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 общеукрепляющие физические упражнения.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«Спортивные кубики»</a:t>
            </a:r>
            <a:endParaRPr lang="ru-RU" dirty="0"/>
          </a:p>
        </p:txBody>
      </p:sp>
      <p:pic>
        <p:nvPicPr>
          <p:cNvPr id="7170" name="Picture 2" descr="F:\Новая папка\изображение_viber_2019-12-02_17-01-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65"/>
          <a:stretch/>
        </p:blipFill>
        <p:spPr bwMode="auto">
          <a:xfrm>
            <a:off x="179512" y="2174163"/>
            <a:ext cx="4968552" cy="4697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423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84784"/>
            <a:ext cx="8640960" cy="1512168"/>
          </a:xfrm>
        </p:spPr>
        <p:txBody>
          <a:bodyPr/>
          <a:lstStyle/>
          <a:p>
            <a:pPr marL="0" lvl="0" indent="0">
              <a:buClr>
                <a:srgbClr val="31B6FD"/>
              </a:buClr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гимнастическая палка, пряжа.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развивать координацию движений,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ловкось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быстроту.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подвижных играх.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 для подвижной игры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«Лошадка»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F:\Новая папка\изображение_viber_2019-12-02_16-37-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0" t="14881" r="8152"/>
          <a:stretch/>
        </p:blipFill>
        <p:spPr bwMode="auto">
          <a:xfrm>
            <a:off x="4572000" y="2728062"/>
            <a:ext cx="4248472" cy="38532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Новая папка\изображение_viber_2019-12-02_16-38-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2" b="16407"/>
          <a:stretch/>
        </p:blipFill>
        <p:spPr bwMode="auto">
          <a:xfrm>
            <a:off x="179512" y="2671435"/>
            <a:ext cx="4104456" cy="4186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46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2646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Таким образом, посредством использования нестандартного оборудования наряду с двигательной активностью развивается сноровка, внимание, ловкость, закрепляются знания цвета, формы, воспитывается умение быть в коллективе, увеличивается моторная плотность занятий, закрепляются достижения 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восстановительной работы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124744"/>
            <a:ext cx="7408333" cy="539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СОГЛАСИЕ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/>
              </a:rPr>
              <a:t>родителя(законного представителя) на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фото и видеосъемку, размещение фотографий ребенка на информационных стендах, выставках и на официальном сайте образовательного учреждения, на персональном сайте воспитателя, а  также в других педагогических изданиях и в качестве иллюстраций на мероприятиях: семинарах, конференциях, мастер-классах и т.д.</a:t>
            </a:r>
            <a:endParaRPr lang="ru-RU" sz="1400" b="0" i="0" dirty="0">
              <a:solidFill>
                <a:srgbClr val="000000"/>
              </a:solidFill>
              <a:effectLst/>
              <a:latin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Было 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взято</a:t>
            </a:r>
            <a:endParaRPr lang="ru-RU" sz="1400" dirty="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2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6693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Нестандартное физкультурное оборудование – это оборудование, сделанное своими руками из списанного инвентаря и подручных средств и материалов.</a:t>
            </a:r>
            <a:b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Так как оно позволяет:</a:t>
            </a:r>
          </a:p>
          <a:p>
            <a:pPr marL="342900" lvl="0" indent="-342900">
              <a:buBlip>
                <a:blip r:embed="rId2"/>
              </a:buBlip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повысить интерес детей к выполнению основных движений и игр;</a:t>
            </a:r>
          </a:p>
          <a:p>
            <a:pPr marL="342900" lvl="0" indent="-342900">
              <a:buBlip>
                <a:blip r:embed="rId2"/>
              </a:buBlip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развивать у детей наблюдательность, эстетическое восприятие;</a:t>
            </a:r>
          </a:p>
          <a:p>
            <a:pPr marL="342900" lvl="0" indent="-342900">
              <a:buBlip>
                <a:blip r:embed="rId2"/>
              </a:buBlip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воображение, зрительную память;</a:t>
            </a:r>
          </a:p>
          <a:p>
            <a:pPr marL="342900" lvl="0" indent="-342900">
              <a:buBlip>
                <a:blip r:embed="rId2"/>
              </a:buBlip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развивать чувство формы и цвета;</a:t>
            </a:r>
          </a:p>
          <a:p>
            <a:pPr marL="342900" lvl="0" indent="-342900">
              <a:buBlip>
                <a:blip r:embed="rId2"/>
              </a:buBlip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способствовать формированию физических качеств и двигательных умений детей.</a:t>
            </a:r>
          </a:p>
          <a:p>
            <a:pPr algn="just">
              <a:lnSpc>
                <a:spcPct val="120000"/>
              </a:lnSpc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19" y="1628800"/>
            <a:ext cx="8640961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Нестандартное оборудование должно быть: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1.Безопасным;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2.Максимально эффективным; 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3.Удобным к применению; 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4.Компактным; 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5.Универсальным; 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6.Технологичным и простым в изготовлении; 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7.Эстетическим.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Санитарно-гигиенические требования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7" y="1484784"/>
            <a:ext cx="4919463" cy="30963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развитие и укрепление мышц стопы, воздействие на биологически активные точки стопы.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коврик для ванны из ПВХ, пуговицы, нитки.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Используются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массажа ступней, ходьбы с целью профилактики плоскостопия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Тренажёр для профилактики плоскостопия «Ловкие ножки»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Новая папка\изображение_viber_2019-12-02_16-39-5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0" t="31666" r="8978" b="29476"/>
          <a:stretch/>
        </p:blipFill>
        <p:spPr bwMode="auto">
          <a:xfrm>
            <a:off x="-6683" y="4260467"/>
            <a:ext cx="5488797" cy="2231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Новая папка\изображение_viber_2019-12-02_16-35-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9"/>
          <a:stretch/>
        </p:blipFill>
        <p:spPr bwMode="auto">
          <a:xfrm>
            <a:off x="4785036" y="1484278"/>
            <a:ext cx="4348489" cy="5397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1556792"/>
            <a:ext cx="9036496" cy="2304256"/>
          </a:xfrm>
        </p:spPr>
        <p:txBody>
          <a:bodyPr/>
          <a:lstStyle/>
          <a:p>
            <a:pPr marL="0" lvl="0" indent="0">
              <a:buClr>
                <a:srgbClr val="31B6FD"/>
              </a:buClr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профилактика и коррекция плоскостопия, развитие ловкости и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глазомера,чувства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равновесия.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Материалы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верёвка бельевая, губки для тела.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Используются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массажа ступней, ходьбы с целью профилактики плоскостопия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832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Тренажёр для профилактики плоскостопия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«Массажная дорожка»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F:\Новая папка\изображение_viber_2019-12-02_16-47-3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2" t="7284" r="7541"/>
          <a:stretch/>
        </p:blipFill>
        <p:spPr bwMode="auto">
          <a:xfrm>
            <a:off x="6516216" y="3212976"/>
            <a:ext cx="2386738" cy="3337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Новая папка\изображение_viber_2019-12-02_16-47-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6" t="6121" r="11233"/>
          <a:stretch/>
        </p:blipFill>
        <p:spPr bwMode="auto">
          <a:xfrm>
            <a:off x="207000" y="3478332"/>
            <a:ext cx="1937288" cy="3379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Новая папка\изображение_viber_2019-12-02_16-47-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8" r="26542"/>
          <a:stretch/>
        </p:blipFill>
        <p:spPr bwMode="auto">
          <a:xfrm rot="16200000">
            <a:off x="3719769" y="3151942"/>
            <a:ext cx="1128401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638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Новая папка\изображение_viber_2019-12-02_16-53-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" t="22673" r="9349" b="700"/>
          <a:stretch/>
        </p:blipFill>
        <p:spPr bwMode="auto">
          <a:xfrm>
            <a:off x="4407493" y="1588576"/>
            <a:ext cx="4697169" cy="5269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-13134" y="1553262"/>
            <a:ext cx="4890660" cy="5116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Дыхательные упражнения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являются неотъемлемой частью физической культуры.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бутылки, трубочка, пенопласт либо конфетти.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детей правильному дыханию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дыхательную мускулатуру, вырабатывать правильное ритмичное дыхание.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Дыхательный тренажер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«Ветерок в бутылке»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Новая папка\изображение_viber_2019-12-02_16-56-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2" t="12350" r="20541" b="15895"/>
          <a:stretch/>
        </p:blipFill>
        <p:spPr bwMode="auto">
          <a:xfrm>
            <a:off x="4695942" y="4077072"/>
            <a:ext cx="1820274" cy="2706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000" y="1484784"/>
            <a:ext cx="8676989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пластмассовый обруч, пластиковые снежинки, белые шарики и звездочки из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пенпласта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детей правильному дыханию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развивать дыхательную мускулатуру, вырабатывать правильное ритмичное дыхание, контролировать силу и направление выдыхаемого воздуха 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Дыхательный тренажёр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«Подуй ветерок»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Новая папка\изображение_viber_2019-12-03_10-53-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26" y="3606705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овая папка\изображение_viber_2019-12-03_10-59-3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6"/>
          <a:stretch/>
        </p:blipFill>
        <p:spPr bwMode="auto">
          <a:xfrm>
            <a:off x="251520" y="3714313"/>
            <a:ext cx="2700000" cy="3143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ownloads\IMG-d2c910d9abaa84ff0e689d943bc81d5f-V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6" b="6243"/>
          <a:stretch/>
        </p:blipFill>
        <p:spPr bwMode="auto">
          <a:xfrm>
            <a:off x="3347864" y="3939037"/>
            <a:ext cx="2700000" cy="2918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340768"/>
            <a:ext cx="5220072" cy="5491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«Змейка»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футляры из - под киндер сюрприза, соединяются между собой лентой так, чтобы футляры легко вращались.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мышц спины, рук, ног, груди.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 индивидуальной деятельности.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645" y="332656"/>
            <a:ext cx="8229600" cy="125272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Массажёры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Новая папка\изображение_viber_2019-12-02_16-32-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1" b="17014"/>
          <a:stretch/>
        </p:blipFill>
        <p:spPr bwMode="auto">
          <a:xfrm>
            <a:off x="4860032" y="2276872"/>
            <a:ext cx="4283968" cy="40648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Новая папка\изображение_viber_2019-12-02_16-33-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5" t="11159" r="4010" b="24265"/>
          <a:stretch/>
        </p:blipFill>
        <p:spPr bwMode="auto">
          <a:xfrm>
            <a:off x="0" y="4653136"/>
            <a:ext cx="4860032" cy="22048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7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Основная их цель игр</a:t>
            </a:r>
            <a:r>
              <a:rPr lang="ru-RU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формирование у детей устойчивого интереса к физкультуре и спорту.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азвивают интерес к спорту, способствуют формированию и развитию психических процессов: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развитию восприятия цвета, формы, величины, пространства, времени;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развитию зрительного и слухового внимания;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формированию и развитию мыслительных операций (сравнения, сопоставления, обобщения, исключения, классификации), операций анализа и синтеза; формированию логического мышления детей;</a:t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формированию общей и мелкой моторики рук.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Дидактические игры о спорте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251</TotalTime>
  <Words>234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 Нетрадиционное оборудование  по физкультуре в ДОУ</vt:lpstr>
      <vt:lpstr>Презентация PowerPoint</vt:lpstr>
      <vt:lpstr>Санитарно-гигиенические требования.</vt:lpstr>
      <vt:lpstr>Тренажёр для профилактики плоскостопия «Ловкие ножки»</vt:lpstr>
      <vt:lpstr>Тренажёр для профилактики плоскостопия «Массажная дорожка»</vt:lpstr>
      <vt:lpstr>Дыхательный тренажер  «Ветерок в бутылке»</vt:lpstr>
      <vt:lpstr>Дыхательный тренажёр  «Подуй ветерок»</vt:lpstr>
      <vt:lpstr>«Массажёры»</vt:lpstr>
      <vt:lpstr>Дидактические игры о спорте</vt:lpstr>
      <vt:lpstr>Дидактическая игра  «Спортивные кубики»</vt:lpstr>
      <vt:lpstr>Атрибут для подвижной игры «Лошадка»</vt:lpstr>
      <vt:lpstr>Презентация PowerPoint</vt:lpstr>
      <vt:lpstr>Было взято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Нетрадиционное оборудование по физкультуре в ДОУ</dc:title>
  <dc:creator>User</dc:creator>
  <cp:lastModifiedBy>Admin</cp:lastModifiedBy>
  <cp:revision>30</cp:revision>
  <dcterms:created xsi:type="dcterms:W3CDTF">2017-10-30T11:18:44Z</dcterms:created>
  <dcterms:modified xsi:type="dcterms:W3CDTF">2020-02-25T07:21:11Z</dcterms:modified>
</cp:coreProperties>
</file>