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1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63FD9A-C3F6-4404-BE04-5D74AE2380B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89BC863-4C4A-4259-9872-59594F6D68A3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Подвижные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282A4E2-FE55-46A7-866D-E5F7A76C022B}" type="parTrans" cxnId="{7425E7B4-5504-4E39-9F52-EC6295E2AD75}">
      <dgm:prSet/>
      <dgm:spPr/>
      <dgm:t>
        <a:bodyPr/>
        <a:lstStyle/>
        <a:p>
          <a:endParaRPr lang="ru-RU"/>
        </a:p>
      </dgm:t>
    </dgm:pt>
    <dgm:pt modelId="{AEB0A625-99EA-45FA-9E2A-DF5DC7983B16}" type="sibTrans" cxnId="{7425E7B4-5504-4E39-9F52-EC6295E2AD75}">
      <dgm:prSet/>
      <dgm:spPr/>
      <dgm:t>
        <a:bodyPr/>
        <a:lstStyle/>
        <a:p>
          <a:endParaRPr lang="ru-RU"/>
        </a:p>
      </dgm:t>
    </dgm:pt>
    <dgm:pt modelId="{E6900778-6CFD-458E-9403-30635BAB91B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Сюжетные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993EB0F-1CE1-4E83-8F78-636949D9BEE6}" type="parTrans" cxnId="{BD9A7965-7913-4A31-B773-E0C1FC0210F2}">
      <dgm:prSet/>
      <dgm:spPr/>
      <dgm:t>
        <a:bodyPr/>
        <a:lstStyle/>
        <a:p>
          <a:endParaRPr lang="ru-RU"/>
        </a:p>
      </dgm:t>
    </dgm:pt>
    <dgm:pt modelId="{D574BABF-391B-4125-B2C5-ECA0109543A0}" type="sibTrans" cxnId="{BD9A7965-7913-4A31-B773-E0C1FC0210F2}">
      <dgm:prSet/>
      <dgm:spPr/>
      <dgm:t>
        <a:bodyPr/>
        <a:lstStyle/>
        <a:p>
          <a:endParaRPr lang="ru-RU"/>
        </a:p>
      </dgm:t>
    </dgm:pt>
    <dgm:pt modelId="{2CFC0718-CE14-4430-876B-7A37C82579A7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Игры-аттракционы Игры - забавы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61F87B2-B15E-4B5A-A4E0-DC4B2D14A32C}" type="parTrans" cxnId="{C6A7ED1E-D2CE-4756-AD26-7DC963B6D2DB}">
      <dgm:prSet/>
      <dgm:spPr/>
      <dgm:t>
        <a:bodyPr/>
        <a:lstStyle/>
        <a:p>
          <a:endParaRPr lang="ru-RU"/>
        </a:p>
      </dgm:t>
    </dgm:pt>
    <dgm:pt modelId="{C9601F39-B975-4FCE-B97B-71CC98ABCFDB}" type="sibTrans" cxnId="{C6A7ED1E-D2CE-4756-AD26-7DC963B6D2DB}">
      <dgm:prSet/>
      <dgm:spPr/>
      <dgm:t>
        <a:bodyPr/>
        <a:lstStyle/>
        <a:p>
          <a:endParaRPr lang="ru-RU"/>
        </a:p>
      </dgm:t>
    </dgm:pt>
    <dgm:pt modelId="{A499D322-285F-438A-8AB6-6C06E3BB147F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Сложные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0744278-6A7D-4B3A-8A7A-6BEEFB2DDF37}" type="parTrans" cxnId="{B4F19369-2BF2-4D93-A9CC-1DC8D6674860}">
      <dgm:prSet/>
      <dgm:spPr/>
      <dgm:t>
        <a:bodyPr/>
        <a:lstStyle/>
        <a:p>
          <a:endParaRPr lang="ru-RU"/>
        </a:p>
      </dgm:t>
    </dgm:pt>
    <dgm:pt modelId="{F5B557DD-D842-4A42-B058-FAC668A64AC6}" type="sibTrans" cxnId="{B4F19369-2BF2-4D93-A9CC-1DC8D6674860}">
      <dgm:prSet/>
      <dgm:spPr/>
      <dgm:t>
        <a:bodyPr/>
        <a:lstStyle/>
        <a:p>
          <a:endParaRPr lang="ru-RU"/>
        </a:p>
      </dgm:t>
    </dgm:pt>
    <dgm:pt modelId="{5D0ED724-F49E-44CC-9E64-B01F578A6CB0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Спортивные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C4B7749-C25E-4562-9295-FD18225205D4}" type="parTrans" cxnId="{05FE668D-7008-45D8-A900-80FE8A341A8C}">
      <dgm:prSet/>
      <dgm:spPr/>
      <dgm:t>
        <a:bodyPr/>
        <a:lstStyle/>
        <a:p>
          <a:endParaRPr lang="ru-RU"/>
        </a:p>
      </dgm:t>
    </dgm:pt>
    <dgm:pt modelId="{C34D8043-1B70-4F51-8C93-FA54CAA978F2}" type="sibTrans" cxnId="{05FE668D-7008-45D8-A900-80FE8A341A8C}">
      <dgm:prSet/>
      <dgm:spPr/>
      <dgm:t>
        <a:bodyPr/>
        <a:lstStyle/>
        <a:p>
          <a:endParaRPr lang="ru-RU"/>
        </a:p>
      </dgm:t>
    </dgm:pt>
    <dgm:pt modelId="{255234E8-22DD-4B75-B237-A18907E5DC33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Элементарные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BCBFDF1-0E59-421E-A9B1-A727278164A5}" type="sibTrans" cxnId="{8FEC5EF3-2AB1-4534-B8D1-786486D9DDBF}">
      <dgm:prSet/>
      <dgm:spPr/>
      <dgm:t>
        <a:bodyPr/>
        <a:lstStyle/>
        <a:p>
          <a:endParaRPr lang="ru-RU"/>
        </a:p>
      </dgm:t>
    </dgm:pt>
    <dgm:pt modelId="{0F21A27B-B6FD-4AD2-B79D-7F074D7EF7AC}" type="parTrans" cxnId="{8FEC5EF3-2AB1-4534-B8D1-786486D9DDBF}">
      <dgm:prSet/>
      <dgm:spPr/>
      <dgm:t>
        <a:bodyPr/>
        <a:lstStyle/>
        <a:p>
          <a:endParaRPr lang="ru-RU"/>
        </a:p>
      </dgm:t>
    </dgm:pt>
    <dgm:pt modelId="{A6CBA04A-993A-4EA4-8B2C-4F267D701AD6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Бессюжетные игры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08E5D6A-E9A7-446F-8359-C1AB79C47EFA}" type="parTrans" cxnId="{FFCA0C18-A585-4F6D-96C4-48F15773FAFD}">
      <dgm:prSet/>
      <dgm:spPr/>
      <dgm:t>
        <a:bodyPr/>
        <a:lstStyle/>
        <a:p>
          <a:endParaRPr lang="ru-RU"/>
        </a:p>
      </dgm:t>
    </dgm:pt>
    <dgm:pt modelId="{8709BDBE-85C1-4770-9DE9-F4251FFE02F8}" type="sibTrans" cxnId="{FFCA0C18-A585-4F6D-96C4-48F15773FAFD}">
      <dgm:prSet/>
      <dgm:spPr/>
      <dgm:t>
        <a:bodyPr/>
        <a:lstStyle/>
        <a:p>
          <a:endParaRPr lang="ru-RU"/>
        </a:p>
      </dgm:t>
    </dgm:pt>
    <dgm:pt modelId="{65F15447-F974-42E6-A281-F0311AF1CF3A}" type="pres">
      <dgm:prSet presAssocID="{0663FD9A-C3F6-4404-BE04-5D74AE2380B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DB5B25-B088-451F-9715-A783FB7AD29F}" type="pres">
      <dgm:prSet presAssocID="{289BC863-4C4A-4259-9872-59594F6D68A3}" presName="root1" presStyleCnt="0"/>
      <dgm:spPr/>
    </dgm:pt>
    <dgm:pt modelId="{0CC3E375-3B3B-462B-9408-7A17C2A8DB72}" type="pres">
      <dgm:prSet presAssocID="{289BC863-4C4A-4259-9872-59594F6D68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4D44E0-296B-47FF-9E32-DB5105CE31E8}" type="pres">
      <dgm:prSet presAssocID="{289BC863-4C4A-4259-9872-59594F6D68A3}" presName="level2hierChild" presStyleCnt="0"/>
      <dgm:spPr/>
    </dgm:pt>
    <dgm:pt modelId="{3471C392-6C7A-4141-AFB9-D67F2DDE451C}" type="pres">
      <dgm:prSet presAssocID="{0F21A27B-B6FD-4AD2-B79D-7F074D7EF7A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9BC2A52-9736-48B8-8A18-E2A3EFA4DE13}" type="pres">
      <dgm:prSet presAssocID="{0F21A27B-B6FD-4AD2-B79D-7F074D7EF7A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40ED32E-2990-46EB-8A72-5D8A6524E770}" type="pres">
      <dgm:prSet presAssocID="{255234E8-22DD-4B75-B237-A18907E5DC33}" presName="root2" presStyleCnt="0"/>
      <dgm:spPr/>
    </dgm:pt>
    <dgm:pt modelId="{DCBBB47B-50D8-4F9A-94D5-A0E7811DF4FF}" type="pres">
      <dgm:prSet presAssocID="{255234E8-22DD-4B75-B237-A18907E5DC33}" presName="LevelTwoTextNode" presStyleLbl="node2" presStyleIdx="0" presStyleCnt="2" custScaleX="126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04D613-D794-4919-8DAE-B32BA6CF73C6}" type="pres">
      <dgm:prSet presAssocID="{255234E8-22DD-4B75-B237-A18907E5DC33}" presName="level3hierChild" presStyleCnt="0"/>
      <dgm:spPr/>
    </dgm:pt>
    <dgm:pt modelId="{0102911A-BB5A-4A93-ACB7-E32058242DAE}" type="pres">
      <dgm:prSet presAssocID="{2993EB0F-1CE1-4E83-8F78-636949D9BEE6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0DAE1A84-419C-4273-A17C-FA44AC140100}" type="pres">
      <dgm:prSet presAssocID="{2993EB0F-1CE1-4E83-8F78-636949D9BEE6}" presName="connTx" presStyleLbl="parChTrans1D3" presStyleIdx="0" presStyleCnt="4"/>
      <dgm:spPr/>
      <dgm:t>
        <a:bodyPr/>
        <a:lstStyle/>
        <a:p>
          <a:endParaRPr lang="ru-RU"/>
        </a:p>
      </dgm:t>
    </dgm:pt>
    <dgm:pt modelId="{538FFA4F-BE2A-4457-B6B6-537F0C98D797}" type="pres">
      <dgm:prSet presAssocID="{E6900778-6CFD-458E-9403-30635BAB91B4}" presName="root2" presStyleCnt="0"/>
      <dgm:spPr/>
    </dgm:pt>
    <dgm:pt modelId="{76D5B259-E621-4A64-B501-10A7DA5B6E60}" type="pres">
      <dgm:prSet presAssocID="{E6900778-6CFD-458E-9403-30635BAB91B4}" presName="LevelTwoTextNode" presStyleLbl="node3" presStyleIdx="0" presStyleCnt="4" custScaleX="1179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6BEB1-DE4B-4818-88B3-40CEE856BEA9}" type="pres">
      <dgm:prSet presAssocID="{E6900778-6CFD-458E-9403-30635BAB91B4}" presName="level3hierChild" presStyleCnt="0"/>
      <dgm:spPr/>
    </dgm:pt>
    <dgm:pt modelId="{88DEFE99-3AF0-4043-856F-8C695A5561F3}" type="pres">
      <dgm:prSet presAssocID="{608E5D6A-E9A7-446F-8359-C1AB79C47EFA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EE7C6133-8107-426F-B75D-3FB31AF93337}" type="pres">
      <dgm:prSet presAssocID="{608E5D6A-E9A7-446F-8359-C1AB79C47EFA}" presName="connTx" presStyleLbl="parChTrans1D3" presStyleIdx="1" presStyleCnt="4"/>
      <dgm:spPr/>
      <dgm:t>
        <a:bodyPr/>
        <a:lstStyle/>
        <a:p>
          <a:endParaRPr lang="ru-RU"/>
        </a:p>
      </dgm:t>
    </dgm:pt>
    <dgm:pt modelId="{F08CA6B7-F930-4EF6-A5F3-D5D1A92F2DC4}" type="pres">
      <dgm:prSet presAssocID="{A6CBA04A-993A-4EA4-8B2C-4F267D701AD6}" presName="root2" presStyleCnt="0"/>
      <dgm:spPr/>
    </dgm:pt>
    <dgm:pt modelId="{5416938E-B3A7-4F7B-8E40-BF9BBCF50739}" type="pres">
      <dgm:prSet presAssocID="{A6CBA04A-993A-4EA4-8B2C-4F267D701AD6}" presName="LevelTwoTextNode" presStyleLbl="node3" presStyleIdx="1" presStyleCnt="4" custScaleX="119529" custLinFactNeighborX="-238" custLinFactNeighborY="-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94661F-141A-4FAA-A280-0645D4C8A179}" type="pres">
      <dgm:prSet presAssocID="{A6CBA04A-993A-4EA4-8B2C-4F267D701AD6}" presName="level3hierChild" presStyleCnt="0"/>
      <dgm:spPr/>
    </dgm:pt>
    <dgm:pt modelId="{4C494A08-B111-4FAB-AC73-EEA02190D996}" type="pres">
      <dgm:prSet presAssocID="{D61F87B2-B15E-4B5A-A4E0-DC4B2D14A32C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2E5C4B6B-FBBA-4E02-8C1E-EDB0A124E7EC}" type="pres">
      <dgm:prSet presAssocID="{D61F87B2-B15E-4B5A-A4E0-DC4B2D14A32C}" presName="connTx" presStyleLbl="parChTrans1D3" presStyleIdx="2" presStyleCnt="4"/>
      <dgm:spPr/>
      <dgm:t>
        <a:bodyPr/>
        <a:lstStyle/>
        <a:p>
          <a:endParaRPr lang="ru-RU"/>
        </a:p>
      </dgm:t>
    </dgm:pt>
    <dgm:pt modelId="{C5C11483-98CA-4912-9EA4-0AB4922CD92F}" type="pres">
      <dgm:prSet presAssocID="{2CFC0718-CE14-4430-876B-7A37C82579A7}" presName="root2" presStyleCnt="0"/>
      <dgm:spPr/>
    </dgm:pt>
    <dgm:pt modelId="{7550A98A-FFF1-4762-8E60-A2FECD931DDC}" type="pres">
      <dgm:prSet presAssocID="{2CFC0718-CE14-4430-876B-7A37C82579A7}" presName="LevelTwoTextNode" presStyleLbl="node3" presStyleIdx="2" presStyleCnt="4" custScaleX="119014" custScaleY="114347" custLinFactNeighborX="438" custLinFactNeighborY="-43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33231F-A214-400C-87C7-0814A51E5E7B}" type="pres">
      <dgm:prSet presAssocID="{2CFC0718-CE14-4430-876B-7A37C82579A7}" presName="level3hierChild" presStyleCnt="0"/>
      <dgm:spPr/>
    </dgm:pt>
    <dgm:pt modelId="{C72B3428-C26C-49A4-91F2-789CD455C63F}" type="pres">
      <dgm:prSet presAssocID="{E0744278-6A7D-4B3A-8A7A-6BEEFB2DDF3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F00D9F5-7022-492D-8C77-F57FD2143DF8}" type="pres">
      <dgm:prSet presAssocID="{E0744278-6A7D-4B3A-8A7A-6BEEFB2DDF3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BC21F16-7F91-49DE-9873-D832B013F8F3}" type="pres">
      <dgm:prSet presAssocID="{A499D322-285F-438A-8AB6-6C06E3BB147F}" presName="root2" presStyleCnt="0"/>
      <dgm:spPr/>
    </dgm:pt>
    <dgm:pt modelId="{BC99CFDF-32A5-419F-98FB-5E79DB5FF44F}" type="pres">
      <dgm:prSet presAssocID="{A499D322-285F-438A-8AB6-6C06E3BB147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65E7B8-51C3-42B6-9A61-099D3F50F701}" type="pres">
      <dgm:prSet presAssocID="{A499D322-285F-438A-8AB6-6C06E3BB147F}" presName="level3hierChild" presStyleCnt="0"/>
      <dgm:spPr/>
    </dgm:pt>
    <dgm:pt modelId="{44E92059-F148-4791-814A-B5A179563024}" type="pres">
      <dgm:prSet presAssocID="{2C4B7749-C25E-4562-9295-FD18225205D4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B2993265-1557-41AD-AE8E-1A49C6D19048}" type="pres">
      <dgm:prSet presAssocID="{2C4B7749-C25E-4562-9295-FD18225205D4}" presName="connTx" presStyleLbl="parChTrans1D3" presStyleIdx="3" presStyleCnt="4"/>
      <dgm:spPr/>
      <dgm:t>
        <a:bodyPr/>
        <a:lstStyle/>
        <a:p>
          <a:endParaRPr lang="ru-RU"/>
        </a:p>
      </dgm:t>
    </dgm:pt>
    <dgm:pt modelId="{40DBE2EE-18D2-4E9E-9C8D-9A435EEF7D6B}" type="pres">
      <dgm:prSet presAssocID="{5D0ED724-F49E-44CC-9E64-B01F578A6CB0}" presName="root2" presStyleCnt="0"/>
      <dgm:spPr/>
    </dgm:pt>
    <dgm:pt modelId="{A694C949-9002-4A3F-AD16-4B7BF8E86F28}" type="pres">
      <dgm:prSet presAssocID="{5D0ED724-F49E-44CC-9E64-B01F578A6CB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02DDE-5220-4FA5-A7AB-84F79C54E3C1}" type="pres">
      <dgm:prSet presAssocID="{5D0ED724-F49E-44CC-9E64-B01F578A6CB0}" presName="level3hierChild" presStyleCnt="0"/>
      <dgm:spPr/>
    </dgm:pt>
  </dgm:ptLst>
  <dgm:cxnLst>
    <dgm:cxn modelId="{9133E3C2-1A1E-47D2-A287-8112649F754A}" type="presOf" srcId="{0F21A27B-B6FD-4AD2-B79D-7F074D7EF7AC}" destId="{A9BC2A52-9736-48B8-8A18-E2A3EFA4DE13}" srcOrd="1" destOrd="0" presId="urn:microsoft.com/office/officeart/2005/8/layout/hierarchy2"/>
    <dgm:cxn modelId="{7425E7B4-5504-4E39-9F52-EC6295E2AD75}" srcId="{0663FD9A-C3F6-4404-BE04-5D74AE2380BF}" destId="{289BC863-4C4A-4259-9872-59594F6D68A3}" srcOrd="0" destOrd="0" parTransId="{A282A4E2-FE55-46A7-866D-E5F7A76C022B}" sibTransId="{AEB0A625-99EA-45FA-9E2A-DF5DC7983B16}"/>
    <dgm:cxn modelId="{9A3861F4-7544-4E9E-9150-9C11FFBA0872}" type="presOf" srcId="{E6900778-6CFD-458E-9403-30635BAB91B4}" destId="{76D5B259-E621-4A64-B501-10A7DA5B6E60}" srcOrd="0" destOrd="0" presId="urn:microsoft.com/office/officeart/2005/8/layout/hierarchy2"/>
    <dgm:cxn modelId="{6235CA83-FF09-44F8-B96C-4E38C48E1D94}" type="presOf" srcId="{2993EB0F-1CE1-4E83-8F78-636949D9BEE6}" destId="{0DAE1A84-419C-4273-A17C-FA44AC140100}" srcOrd="1" destOrd="0" presId="urn:microsoft.com/office/officeart/2005/8/layout/hierarchy2"/>
    <dgm:cxn modelId="{52E11F5E-A5AD-425A-9E8F-5EE6A9D2D6A3}" type="presOf" srcId="{289BC863-4C4A-4259-9872-59594F6D68A3}" destId="{0CC3E375-3B3B-462B-9408-7A17C2A8DB72}" srcOrd="0" destOrd="0" presId="urn:microsoft.com/office/officeart/2005/8/layout/hierarchy2"/>
    <dgm:cxn modelId="{FFCA0C18-A585-4F6D-96C4-48F15773FAFD}" srcId="{255234E8-22DD-4B75-B237-A18907E5DC33}" destId="{A6CBA04A-993A-4EA4-8B2C-4F267D701AD6}" srcOrd="1" destOrd="0" parTransId="{608E5D6A-E9A7-446F-8359-C1AB79C47EFA}" sibTransId="{8709BDBE-85C1-4770-9DE9-F4251FFE02F8}"/>
    <dgm:cxn modelId="{B4F19369-2BF2-4D93-A9CC-1DC8D6674860}" srcId="{289BC863-4C4A-4259-9872-59594F6D68A3}" destId="{A499D322-285F-438A-8AB6-6C06E3BB147F}" srcOrd="1" destOrd="0" parTransId="{E0744278-6A7D-4B3A-8A7A-6BEEFB2DDF37}" sibTransId="{F5B557DD-D842-4A42-B058-FAC668A64AC6}"/>
    <dgm:cxn modelId="{08FEB41F-328D-43C4-8121-4FBD8D0FF025}" type="presOf" srcId="{608E5D6A-E9A7-446F-8359-C1AB79C47EFA}" destId="{88DEFE99-3AF0-4043-856F-8C695A5561F3}" srcOrd="0" destOrd="0" presId="urn:microsoft.com/office/officeart/2005/8/layout/hierarchy2"/>
    <dgm:cxn modelId="{0DE242EF-6021-4399-8C76-00DA2BB89486}" type="presOf" srcId="{2C4B7749-C25E-4562-9295-FD18225205D4}" destId="{B2993265-1557-41AD-AE8E-1A49C6D19048}" srcOrd="1" destOrd="0" presId="urn:microsoft.com/office/officeart/2005/8/layout/hierarchy2"/>
    <dgm:cxn modelId="{04A5CF0A-2B9B-4893-ACC2-7ADF1FAA9143}" type="presOf" srcId="{A499D322-285F-438A-8AB6-6C06E3BB147F}" destId="{BC99CFDF-32A5-419F-98FB-5E79DB5FF44F}" srcOrd="0" destOrd="0" presId="urn:microsoft.com/office/officeart/2005/8/layout/hierarchy2"/>
    <dgm:cxn modelId="{EC347A59-692D-4451-88AA-5DEE15A054FB}" type="presOf" srcId="{D61F87B2-B15E-4B5A-A4E0-DC4B2D14A32C}" destId="{2E5C4B6B-FBBA-4E02-8C1E-EDB0A124E7EC}" srcOrd="1" destOrd="0" presId="urn:microsoft.com/office/officeart/2005/8/layout/hierarchy2"/>
    <dgm:cxn modelId="{C6A7ED1E-D2CE-4756-AD26-7DC963B6D2DB}" srcId="{255234E8-22DD-4B75-B237-A18907E5DC33}" destId="{2CFC0718-CE14-4430-876B-7A37C82579A7}" srcOrd="2" destOrd="0" parTransId="{D61F87B2-B15E-4B5A-A4E0-DC4B2D14A32C}" sibTransId="{C9601F39-B975-4FCE-B97B-71CC98ABCFDB}"/>
    <dgm:cxn modelId="{F2D4A77D-B0A9-4918-B05C-FB9F23B56118}" type="presOf" srcId="{0663FD9A-C3F6-4404-BE04-5D74AE2380BF}" destId="{65F15447-F974-42E6-A281-F0311AF1CF3A}" srcOrd="0" destOrd="0" presId="urn:microsoft.com/office/officeart/2005/8/layout/hierarchy2"/>
    <dgm:cxn modelId="{54C933E0-3FC7-4C9B-9B78-0D44892FF115}" type="presOf" srcId="{E0744278-6A7D-4B3A-8A7A-6BEEFB2DDF37}" destId="{C72B3428-C26C-49A4-91F2-789CD455C63F}" srcOrd="0" destOrd="0" presId="urn:microsoft.com/office/officeart/2005/8/layout/hierarchy2"/>
    <dgm:cxn modelId="{1DE94E52-4995-42EA-93B2-8ACD7E341BEF}" type="presOf" srcId="{D61F87B2-B15E-4B5A-A4E0-DC4B2D14A32C}" destId="{4C494A08-B111-4FAB-AC73-EEA02190D996}" srcOrd="0" destOrd="0" presId="urn:microsoft.com/office/officeart/2005/8/layout/hierarchy2"/>
    <dgm:cxn modelId="{7359DABC-1D8B-4A3F-9090-62347B2FB7FF}" type="presOf" srcId="{2993EB0F-1CE1-4E83-8F78-636949D9BEE6}" destId="{0102911A-BB5A-4A93-ACB7-E32058242DAE}" srcOrd="0" destOrd="0" presId="urn:microsoft.com/office/officeart/2005/8/layout/hierarchy2"/>
    <dgm:cxn modelId="{DB1474E8-D384-4394-B7EC-1E8B545B135E}" type="presOf" srcId="{5D0ED724-F49E-44CC-9E64-B01F578A6CB0}" destId="{A694C949-9002-4A3F-AD16-4B7BF8E86F28}" srcOrd="0" destOrd="0" presId="urn:microsoft.com/office/officeart/2005/8/layout/hierarchy2"/>
    <dgm:cxn modelId="{9325EEB5-0527-431F-8282-14A06F2E85A7}" type="presOf" srcId="{608E5D6A-E9A7-446F-8359-C1AB79C47EFA}" destId="{EE7C6133-8107-426F-B75D-3FB31AF93337}" srcOrd="1" destOrd="0" presId="urn:microsoft.com/office/officeart/2005/8/layout/hierarchy2"/>
    <dgm:cxn modelId="{26295943-1F13-4B6D-9442-D1101273F77A}" type="presOf" srcId="{255234E8-22DD-4B75-B237-A18907E5DC33}" destId="{DCBBB47B-50D8-4F9A-94D5-A0E7811DF4FF}" srcOrd="0" destOrd="0" presId="urn:microsoft.com/office/officeart/2005/8/layout/hierarchy2"/>
    <dgm:cxn modelId="{8FEC5EF3-2AB1-4534-B8D1-786486D9DDBF}" srcId="{289BC863-4C4A-4259-9872-59594F6D68A3}" destId="{255234E8-22DD-4B75-B237-A18907E5DC33}" srcOrd="0" destOrd="0" parTransId="{0F21A27B-B6FD-4AD2-B79D-7F074D7EF7AC}" sibTransId="{3BCBFDF1-0E59-421E-A9B1-A727278164A5}"/>
    <dgm:cxn modelId="{623F5F17-C186-47AF-9B59-800FB13186EE}" type="presOf" srcId="{0F21A27B-B6FD-4AD2-B79D-7F074D7EF7AC}" destId="{3471C392-6C7A-4141-AFB9-D67F2DDE451C}" srcOrd="0" destOrd="0" presId="urn:microsoft.com/office/officeart/2005/8/layout/hierarchy2"/>
    <dgm:cxn modelId="{786BC6BA-6C9D-49B3-8E86-6D70A9880BF3}" type="presOf" srcId="{E0744278-6A7D-4B3A-8A7A-6BEEFB2DDF37}" destId="{3F00D9F5-7022-492D-8C77-F57FD2143DF8}" srcOrd="1" destOrd="0" presId="urn:microsoft.com/office/officeart/2005/8/layout/hierarchy2"/>
    <dgm:cxn modelId="{91F2C818-AB4C-45C5-ABD5-239A717D92E0}" type="presOf" srcId="{2C4B7749-C25E-4562-9295-FD18225205D4}" destId="{44E92059-F148-4791-814A-B5A179563024}" srcOrd="0" destOrd="0" presId="urn:microsoft.com/office/officeart/2005/8/layout/hierarchy2"/>
    <dgm:cxn modelId="{BD9A7965-7913-4A31-B773-E0C1FC0210F2}" srcId="{255234E8-22DD-4B75-B237-A18907E5DC33}" destId="{E6900778-6CFD-458E-9403-30635BAB91B4}" srcOrd="0" destOrd="0" parTransId="{2993EB0F-1CE1-4E83-8F78-636949D9BEE6}" sibTransId="{D574BABF-391B-4125-B2C5-ECA0109543A0}"/>
    <dgm:cxn modelId="{12AD4413-7E14-4E85-8911-B097616C78AD}" type="presOf" srcId="{2CFC0718-CE14-4430-876B-7A37C82579A7}" destId="{7550A98A-FFF1-4762-8E60-A2FECD931DDC}" srcOrd="0" destOrd="0" presId="urn:microsoft.com/office/officeart/2005/8/layout/hierarchy2"/>
    <dgm:cxn modelId="{A9E2E2A9-B9AA-4E4B-BF21-BE2FB14648E0}" type="presOf" srcId="{A6CBA04A-993A-4EA4-8B2C-4F267D701AD6}" destId="{5416938E-B3A7-4F7B-8E40-BF9BBCF50739}" srcOrd="0" destOrd="0" presId="urn:microsoft.com/office/officeart/2005/8/layout/hierarchy2"/>
    <dgm:cxn modelId="{05FE668D-7008-45D8-A900-80FE8A341A8C}" srcId="{A499D322-285F-438A-8AB6-6C06E3BB147F}" destId="{5D0ED724-F49E-44CC-9E64-B01F578A6CB0}" srcOrd="0" destOrd="0" parTransId="{2C4B7749-C25E-4562-9295-FD18225205D4}" sibTransId="{C34D8043-1B70-4F51-8C93-FA54CAA978F2}"/>
    <dgm:cxn modelId="{6203D252-1B8D-4D28-BB5A-10DBA1C87433}" type="presParOf" srcId="{65F15447-F974-42E6-A281-F0311AF1CF3A}" destId="{76DB5B25-B088-451F-9715-A783FB7AD29F}" srcOrd="0" destOrd="0" presId="urn:microsoft.com/office/officeart/2005/8/layout/hierarchy2"/>
    <dgm:cxn modelId="{75552918-5D24-4B5A-B859-15BCE9B03252}" type="presParOf" srcId="{76DB5B25-B088-451F-9715-A783FB7AD29F}" destId="{0CC3E375-3B3B-462B-9408-7A17C2A8DB72}" srcOrd="0" destOrd="0" presId="urn:microsoft.com/office/officeart/2005/8/layout/hierarchy2"/>
    <dgm:cxn modelId="{559423C8-020B-413A-B1F9-0B137C931D64}" type="presParOf" srcId="{76DB5B25-B088-451F-9715-A783FB7AD29F}" destId="{714D44E0-296B-47FF-9E32-DB5105CE31E8}" srcOrd="1" destOrd="0" presId="urn:microsoft.com/office/officeart/2005/8/layout/hierarchy2"/>
    <dgm:cxn modelId="{6117965B-6D02-4798-90BF-3D9E39955BA4}" type="presParOf" srcId="{714D44E0-296B-47FF-9E32-DB5105CE31E8}" destId="{3471C392-6C7A-4141-AFB9-D67F2DDE451C}" srcOrd="0" destOrd="0" presId="urn:microsoft.com/office/officeart/2005/8/layout/hierarchy2"/>
    <dgm:cxn modelId="{319ABE40-99F4-4012-8EC9-24F3AAB98BB6}" type="presParOf" srcId="{3471C392-6C7A-4141-AFB9-D67F2DDE451C}" destId="{A9BC2A52-9736-48B8-8A18-E2A3EFA4DE13}" srcOrd="0" destOrd="0" presId="urn:microsoft.com/office/officeart/2005/8/layout/hierarchy2"/>
    <dgm:cxn modelId="{8725FC52-7005-414E-AEE4-5A32BF82C05E}" type="presParOf" srcId="{714D44E0-296B-47FF-9E32-DB5105CE31E8}" destId="{940ED32E-2990-46EB-8A72-5D8A6524E770}" srcOrd="1" destOrd="0" presId="urn:microsoft.com/office/officeart/2005/8/layout/hierarchy2"/>
    <dgm:cxn modelId="{C66BAD75-16E0-49ED-AE20-FA434273BA64}" type="presParOf" srcId="{940ED32E-2990-46EB-8A72-5D8A6524E770}" destId="{DCBBB47B-50D8-4F9A-94D5-A0E7811DF4FF}" srcOrd="0" destOrd="0" presId="urn:microsoft.com/office/officeart/2005/8/layout/hierarchy2"/>
    <dgm:cxn modelId="{EF415DFF-C9D3-4E56-85B7-3C19147FF113}" type="presParOf" srcId="{940ED32E-2990-46EB-8A72-5D8A6524E770}" destId="{2A04D613-D794-4919-8DAE-B32BA6CF73C6}" srcOrd="1" destOrd="0" presId="urn:microsoft.com/office/officeart/2005/8/layout/hierarchy2"/>
    <dgm:cxn modelId="{6C2C34FC-3080-4577-B264-33320AC0BEE5}" type="presParOf" srcId="{2A04D613-D794-4919-8DAE-B32BA6CF73C6}" destId="{0102911A-BB5A-4A93-ACB7-E32058242DAE}" srcOrd="0" destOrd="0" presId="urn:microsoft.com/office/officeart/2005/8/layout/hierarchy2"/>
    <dgm:cxn modelId="{54EE4338-C6C9-4955-B516-B0C9F7BBB5F3}" type="presParOf" srcId="{0102911A-BB5A-4A93-ACB7-E32058242DAE}" destId="{0DAE1A84-419C-4273-A17C-FA44AC140100}" srcOrd="0" destOrd="0" presId="urn:microsoft.com/office/officeart/2005/8/layout/hierarchy2"/>
    <dgm:cxn modelId="{A6318652-0552-4C68-A389-B9D323D337E8}" type="presParOf" srcId="{2A04D613-D794-4919-8DAE-B32BA6CF73C6}" destId="{538FFA4F-BE2A-4457-B6B6-537F0C98D797}" srcOrd="1" destOrd="0" presId="urn:microsoft.com/office/officeart/2005/8/layout/hierarchy2"/>
    <dgm:cxn modelId="{E6396B44-81AB-454E-BCB5-DFF9E8511A20}" type="presParOf" srcId="{538FFA4F-BE2A-4457-B6B6-537F0C98D797}" destId="{76D5B259-E621-4A64-B501-10A7DA5B6E60}" srcOrd="0" destOrd="0" presId="urn:microsoft.com/office/officeart/2005/8/layout/hierarchy2"/>
    <dgm:cxn modelId="{42DEECA8-8429-49C0-9BBD-E68247D4FDF8}" type="presParOf" srcId="{538FFA4F-BE2A-4457-B6B6-537F0C98D797}" destId="{6676BEB1-DE4B-4818-88B3-40CEE856BEA9}" srcOrd="1" destOrd="0" presId="urn:microsoft.com/office/officeart/2005/8/layout/hierarchy2"/>
    <dgm:cxn modelId="{A883CDC1-76A7-4514-B619-C9CDAD581464}" type="presParOf" srcId="{2A04D613-D794-4919-8DAE-B32BA6CF73C6}" destId="{88DEFE99-3AF0-4043-856F-8C695A5561F3}" srcOrd="2" destOrd="0" presId="urn:microsoft.com/office/officeart/2005/8/layout/hierarchy2"/>
    <dgm:cxn modelId="{7A3FCBC0-02D3-411D-8FEC-D6A0644D99EB}" type="presParOf" srcId="{88DEFE99-3AF0-4043-856F-8C695A5561F3}" destId="{EE7C6133-8107-426F-B75D-3FB31AF93337}" srcOrd="0" destOrd="0" presId="urn:microsoft.com/office/officeart/2005/8/layout/hierarchy2"/>
    <dgm:cxn modelId="{1E7B1631-B168-4189-B2B6-D1D939670C59}" type="presParOf" srcId="{2A04D613-D794-4919-8DAE-B32BA6CF73C6}" destId="{F08CA6B7-F930-4EF6-A5F3-D5D1A92F2DC4}" srcOrd="3" destOrd="0" presId="urn:microsoft.com/office/officeart/2005/8/layout/hierarchy2"/>
    <dgm:cxn modelId="{6D2EC79F-5587-449A-B22E-C65ACE6BF1B9}" type="presParOf" srcId="{F08CA6B7-F930-4EF6-A5F3-D5D1A92F2DC4}" destId="{5416938E-B3A7-4F7B-8E40-BF9BBCF50739}" srcOrd="0" destOrd="0" presId="urn:microsoft.com/office/officeart/2005/8/layout/hierarchy2"/>
    <dgm:cxn modelId="{D0318776-7459-421F-A280-585C4269E2CD}" type="presParOf" srcId="{F08CA6B7-F930-4EF6-A5F3-D5D1A92F2DC4}" destId="{6A94661F-141A-4FAA-A280-0645D4C8A179}" srcOrd="1" destOrd="0" presId="urn:microsoft.com/office/officeart/2005/8/layout/hierarchy2"/>
    <dgm:cxn modelId="{FCE1D96B-E58B-4251-BFF0-A05010D93683}" type="presParOf" srcId="{2A04D613-D794-4919-8DAE-B32BA6CF73C6}" destId="{4C494A08-B111-4FAB-AC73-EEA02190D996}" srcOrd="4" destOrd="0" presId="urn:microsoft.com/office/officeart/2005/8/layout/hierarchy2"/>
    <dgm:cxn modelId="{2CFD23D6-C5F4-4CBD-A353-AA085169B26E}" type="presParOf" srcId="{4C494A08-B111-4FAB-AC73-EEA02190D996}" destId="{2E5C4B6B-FBBA-4E02-8C1E-EDB0A124E7EC}" srcOrd="0" destOrd="0" presId="urn:microsoft.com/office/officeart/2005/8/layout/hierarchy2"/>
    <dgm:cxn modelId="{FB35C862-012E-41BD-A434-EFD898F4D1A5}" type="presParOf" srcId="{2A04D613-D794-4919-8DAE-B32BA6CF73C6}" destId="{C5C11483-98CA-4912-9EA4-0AB4922CD92F}" srcOrd="5" destOrd="0" presId="urn:microsoft.com/office/officeart/2005/8/layout/hierarchy2"/>
    <dgm:cxn modelId="{397C25BE-9360-4628-85B1-B2023542E737}" type="presParOf" srcId="{C5C11483-98CA-4912-9EA4-0AB4922CD92F}" destId="{7550A98A-FFF1-4762-8E60-A2FECD931DDC}" srcOrd="0" destOrd="0" presId="urn:microsoft.com/office/officeart/2005/8/layout/hierarchy2"/>
    <dgm:cxn modelId="{7914B614-2EF7-47BA-842F-BCDFF49A5798}" type="presParOf" srcId="{C5C11483-98CA-4912-9EA4-0AB4922CD92F}" destId="{1533231F-A214-400C-87C7-0814A51E5E7B}" srcOrd="1" destOrd="0" presId="urn:microsoft.com/office/officeart/2005/8/layout/hierarchy2"/>
    <dgm:cxn modelId="{21468082-E9CF-46FB-9014-358A7D44529B}" type="presParOf" srcId="{714D44E0-296B-47FF-9E32-DB5105CE31E8}" destId="{C72B3428-C26C-49A4-91F2-789CD455C63F}" srcOrd="2" destOrd="0" presId="urn:microsoft.com/office/officeart/2005/8/layout/hierarchy2"/>
    <dgm:cxn modelId="{DB5210DA-2B82-4C4A-8B44-A862B367248F}" type="presParOf" srcId="{C72B3428-C26C-49A4-91F2-789CD455C63F}" destId="{3F00D9F5-7022-492D-8C77-F57FD2143DF8}" srcOrd="0" destOrd="0" presId="urn:microsoft.com/office/officeart/2005/8/layout/hierarchy2"/>
    <dgm:cxn modelId="{838F77DC-C1B4-4D8A-BF08-705818F1FC18}" type="presParOf" srcId="{714D44E0-296B-47FF-9E32-DB5105CE31E8}" destId="{3BC21F16-7F91-49DE-9873-D832B013F8F3}" srcOrd="3" destOrd="0" presId="urn:microsoft.com/office/officeart/2005/8/layout/hierarchy2"/>
    <dgm:cxn modelId="{5B916C58-D3A7-4FEE-8B76-38134C56B114}" type="presParOf" srcId="{3BC21F16-7F91-49DE-9873-D832B013F8F3}" destId="{BC99CFDF-32A5-419F-98FB-5E79DB5FF44F}" srcOrd="0" destOrd="0" presId="urn:microsoft.com/office/officeart/2005/8/layout/hierarchy2"/>
    <dgm:cxn modelId="{8B45C280-E53B-4FFC-B714-AE549DD8E3AE}" type="presParOf" srcId="{3BC21F16-7F91-49DE-9873-D832B013F8F3}" destId="{1365E7B8-51C3-42B6-9A61-099D3F50F701}" srcOrd="1" destOrd="0" presId="urn:microsoft.com/office/officeart/2005/8/layout/hierarchy2"/>
    <dgm:cxn modelId="{B41171F2-4925-42C2-995A-23FB6A95431D}" type="presParOf" srcId="{1365E7B8-51C3-42B6-9A61-099D3F50F701}" destId="{44E92059-F148-4791-814A-B5A179563024}" srcOrd="0" destOrd="0" presId="urn:microsoft.com/office/officeart/2005/8/layout/hierarchy2"/>
    <dgm:cxn modelId="{536B2C67-0055-4BE7-89D9-8CFF693833FB}" type="presParOf" srcId="{44E92059-F148-4791-814A-B5A179563024}" destId="{B2993265-1557-41AD-AE8E-1A49C6D19048}" srcOrd="0" destOrd="0" presId="urn:microsoft.com/office/officeart/2005/8/layout/hierarchy2"/>
    <dgm:cxn modelId="{75E9E3FC-00D7-4F5A-8223-A6B9F51A946B}" type="presParOf" srcId="{1365E7B8-51C3-42B6-9A61-099D3F50F701}" destId="{40DBE2EE-18D2-4E9E-9C8D-9A435EEF7D6B}" srcOrd="1" destOrd="0" presId="urn:microsoft.com/office/officeart/2005/8/layout/hierarchy2"/>
    <dgm:cxn modelId="{74E7ADA5-7A79-4D8B-BBC7-5B4AAF716BC8}" type="presParOf" srcId="{40DBE2EE-18D2-4E9E-9C8D-9A435EEF7D6B}" destId="{A694C949-9002-4A3F-AD16-4B7BF8E86F28}" srcOrd="0" destOrd="0" presId="urn:microsoft.com/office/officeart/2005/8/layout/hierarchy2"/>
    <dgm:cxn modelId="{87A112E6-0021-4790-AEF4-F2FD2DFE313E}" type="presParOf" srcId="{40DBE2EE-18D2-4E9E-9C8D-9A435EEF7D6B}" destId="{E1A02DDE-5220-4FA5-A7AB-84F79C54E3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C3E375-3B3B-462B-9408-7A17C2A8DB72}">
      <dsp:nvSpPr>
        <dsp:cNvPr id="0" name=""/>
        <dsp:cNvSpPr/>
      </dsp:nvSpPr>
      <dsp:spPr>
        <a:xfrm>
          <a:off x="10075" y="3106956"/>
          <a:ext cx="2139935" cy="10699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Подвижные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75" y="3106956"/>
        <a:ext cx="2139935" cy="1069967"/>
      </dsp:txXfrm>
    </dsp:sp>
    <dsp:sp modelId="{3471C392-6C7A-4141-AFB9-D67F2DDE451C}">
      <dsp:nvSpPr>
        <dsp:cNvPr id="0" name=""/>
        <dsp:cNvSpPr/>
      </dsp:nvSpPr>
      <dsp:spPr>
        <a:xfrm rot="18240244">
          <a:off x="1812712" y="2991408"/>
          <a:ext cx="1530570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1530570" y="1611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40244">
        <a:off x="2539733" y="2969256"/>
        <a:ext cx="76528" cy="76528"/>
      </dsp:txXfrm>
    </dsp:sp>
    <dsp:sp modelId="{DCBBB47B-50D8-4F9A-94D5-A0E7811DF4FF}">
      <dsp:nvSpPr>
        <dsp:cNvPr id="0" name=""/>
        <dsp:cNvSpPr/>
      </dsp:nvSpPr>
      <dsp:spPr>
        <a:xfrm>
          <a:off x="3005984" y="1838116"/>
          <a:ext cx="2714122" cy="10699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Элементарные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05984" y="1838116"/>
        <a:ext cx="2714122" cy="1069967"/>
      </dsp:txXfrm>
    </dsp:sp>
    <dsp:sp modelId="{0102911A-BB5A-4A93-ACB7-E32058242DAE}">
      <dsp:nvSpPr>
        <dsp:cNvPr id="0" name=""/>
        <dsp:cNvSpPr/>
      </dsp:nvSpPr>
      <dsp:spPr>
        <a:xfrm rot="18193022">
          <a:off x="5366828" y="1703380"/>
          <a:ext cx="1562532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1562532" y="16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193022">
        <a:off x="6109031" y="1680428"/>
        <a:ext cx="78126" cy="78126"/>
      </dsp:txXfrm>
    </dsp:sp>
    <dsp:sp modelId="{76D5B259-E621-4A64-B501-10A7DA5B6E60}">
      <dsp:nvSpPr>
        <dsp:cNvPr id="0" name=""/>
        <dsp:cNvSpPr/>
      </dsp:nvSpPr>
      <dsp:spPr>
        <a:xfrm>
          <a:off x="6576081" y="530899"/>
          <a:ext cx="2525080" cy="10699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Сюжетные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6081" y="530899"/>
        <a:ext cx="2525080" cy="1069967"/>
      </dsp:txXfrm>
    </dsp:sp>
    <dsp:sp modelId="{88DEFE99-3AF0-4043-856F-8C695A5561F3}">
      <dsp:nvSpPr>
        <dsp:cNvPr id="0" name=""/>
        <dsp:cNvSpPr/>
      </dsp:nvSpPr>
      <dsp:spPr>
        <a:xfrm rot="21281559">
          <a:off x="5718275" y="2317466"/>
          <a:ext cx="854544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854544" y="16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281559">
        <a:off x="6124184" y="2312215"/>
        <a:ext cx="42727" cy="42727"/>
      </dsp:txXfrm>
    </dsp:sp>
    <dsp:sp modelId="{5416938E-B3A7-4F7B-8E40-BF9BBCF50739}">
      <dsp:nvSpPr>
        <dsp:cNvPr id="0" name=""/>
        <dsp:cNvSpPr/>
      </dsp:nvSpPr>
      <dsp:spPr>
        <a:xfrm>
          <a:off x="6570988" y="1759072"/>
          <a:ext cx="2557843" cy="10699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Бессюжетные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0988" y="1759072"/>
        <a:ext cx="2557843" cy="1069967"/>
      </dsp:txXfrm>
    </dsp:sp>
    <dsp:sp modelId="{4C494A08-B111-4FAB-AC73-EEA02190D996}">
      <dsp:nvSpPr>
        <dsp:cNvPr id="0" name=""/>
        <dsp:cNvSpPr/>
      </dsp:nvSpPr>
      <dsp:spPr>
        <a:xfrm rot="3229718">
          <a:off x="5419687" y="2948782"/>
          <a:ext cx="1466187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1466187" y="16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29718">
        <a:off x="6116126" y="2928239"/>
        <a:ext cx="73309" cy="73309"/>
      </dsp:txXfrm>
    </dsp:sp>
    <dsp:sp modelId="{7550A98A-FFF1-4762-8E60-A2FECD931DDC}">
      <dsp:nvSpPr>
        <dsp:cNvPr id="0" name=""/>
        <dsp:cNvSpPr/>
      </dsp:nvSpPr>
      <dsp:spPr>
        <a:xfrm>
          <a:off x="6585454" y="2944950"/>
          <a:ext cx="2546822" cy="12234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Игры-аттракционы Игры - забавы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85454" y="2944950"/>
        <a:ext cx="2546822" cy="1223475"/>
      </dsp:txXfrm>
    </dsp:sp>
    <dsp:sp modelId="{C72B3428-C26C-49A4-91F2-789CD455C63F}">
      <dsp:nvSpPr>
        <dsp:cNvPr id="0" name=""/>
        <dsp:cNvSpPr/>
      </dsp:nvSpPr>
      <dsp:spPr>
        <a:xfrm rot="3359756">
          <a:off x="1812712" y="4260248"/>
          <a:ext cx="1530570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1530570" y="1611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59756">
        <a:off x="2539733" y="4238096"/>
        <a:ext cx="76528" cy="76528"/>
      </dsp:txXfrm>
    </dsp:sp>
    <dsp:sp modelId="{BC99CFDF-32A5-419F-98FB-5E79DB5FF44F}">
      <dsp:nvSpPr>
        <dsp:cNvPr id="0" name=""/>
        <dsp:cNvSpPr/>
      </dsp:nvSpPr>
      <dsp:spPr>
        <a:xfrm>
          <a:off x="3005984" y="4375796"/>
          <a:ext cx="2139935" cy="10699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Сложные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05984" y="4375796"/>
        <a:ext cx="2139935" cy="1069967"/>
      </dsp:txXfrm>
    </dsp:sp>
    <dsp:sp modelId="{44E92059-F148-4791-814A-B5A179563024}">
      <dsp:nvSpPr>
        <dsp:cNvPr id="0" name=""/>
        <dsp:cNvSpPr/>
      </dsp:nvSpPr>
      <dsp:spPr>
        <a:xfrm>
          <a:off x="5145919" y="4894668"/>
          <a:ext cx="855974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855974" y="16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52507" y="4889380"/>
        <a:ext cx="42798" cy="42798"/>
      </dsp:txXfrm>
    </dsp:sp>
    <dsp:sp modelId="{A694C949-9002-4A3F-AD16-4B7BF8E86F28}">
      <dsp:nvSpPr>
        <dsp:cNvPr id="0" name=""/>
        <dsp:cNvSpPr/>
      </dsp:nvSpPr>
      <dsp:spPr>
        <a:xfrm>
          <a:off x="6001894" y="4375796"/>
          <a:ext cx="2139935" cy="106996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Спортивные игры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01894" y="4375796"/>
        <a:ext cx="2139935" cy="106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2BF44-A888-4CE1-B0FB-7D674A76D3F5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EC493-AD0B-41B5-BC45-9D0C72EC69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orism.su/avtor/342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СЛАЙД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Здравствуйте уважаемые коллеги! Сегодня практикум будет посвящен подвижным играм. Ведущая роль в деятельности дошкольников отводится игре. Игра – это потребность растущего организма. А подвижная игра является одним из эффективных средств повышения двигательной деятельности дошкольников. </a:t>
            </a: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Вопросы к педагогам: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Итак, что такое подвижная игра ?- …….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(ответы записать на доске:  расширение кругозора; важное средство физического воспитания; проявление творческих способностей; проявление морально-волевых качеств; удовлетворение любопытства; получение новых ощущений; способ самоутверждения  и т.д.)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Хочу предложить закончить предложения: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Очень важное условие при проведении подвижных игр – это организация детей.  При этом важно ………(разместить игроков правильно, правильно выбрать место для игры). Объяснения, рассказ игры должен быть….. (кратким, лаконичным, последовательным). В младших группах объяснение игры  происходит…….( в ходе игры).  В старших группах правила объясняют……..( в начале игры). Всегда при проведении подвижных игр соблюдать…. (технику безопасности).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заключении хочу привести высказывания великих людей: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«Дети охотно всегда чем-нибудь занимаются. Это весьма полезно, а потому не только не следует этому мешать, но нужно принимать меры к тому, чтобы всегда у них было что делать».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Амос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Коменский 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Итак,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подвижная игра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сложная, эмоциональная деятельность детей, основанная на движении и наличии правил, направленная на решение двигательной задачи.</a:t>
            </a: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Вопросы к педагогам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Какие функции выполняет подвижная игра 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(ответы записать на доске …в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игре развиваются физические качества ребёнка. В игре вырабатываются: сообразительность, находчивость, выдержка, организационные умения и навыки.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А также, подвижные игры способствуют развитию речи. С помощью игр обогащается словарный запас детей, т.к. игры часто сопровождаются песнями, стихами, считалками. В играх совершенствуется эстетическое восприятие мира. Дети узнают красоту движений, образность движений. Игры несут в себе разную социальную направленность).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Подвижные игры делятся на элементарные и сложные.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элементарным играм относятся: сюжетные и бессюжетные,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игры – забавы и игры – аттракционы.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сложным играм относятся спортивные игры: футбол, баскетбол, хоккей,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тубол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т.д.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Сюжетные подвижные игры имеют  готовый сюжет и чётко зафиксированные правила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( провести 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/и «У медведя во бору», «Воробушки и автомобиль», по считалке выбрать водящего, выбрать место для игры, объяснить правила ) Следующую игру проводят педагоги.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Вопросы к педагогам: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Какой сюжет используется в игре?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игре есть определённые правила?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правила изменить? Усложнить?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основе бессюжетных игр использованы простые движения , игровые действия, в которых выполняются конкретные двигательные задания.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(провести 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/и «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Ловишки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», «Мяч водящему», «Не опоздай»-по сигналу собраться у своего ориентира). Следующую игру проводят педагоги.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Вопросы к педагогам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Используется ли сюжет  в игре?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игре есть определённые правила?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правила изменить? Усложнить?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Игры – забавы и игры – аттракционы – это короткие игровые упражнения. Для проведения таких игр не требуется много места и сложного оборудования. Во время проведения игр участники выполняют упражнения по очереди.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( провести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/и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«Кто самый ловкий»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(оборудование : шнур; игроки встают спиной друг к другу, по обе стороны от концов шнура. Игроки выполняют задания, по сигналу игроки быстро наклоняются  и пытаются выдернуть шнур первым).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«Кто самый быстрый»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 стульев по количеству меньше, чем игроков. По сигналу занять стул).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Вопросы к педагогам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какие движения выполняются? (игровые); какие основные движения используются в игре?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сложным подвижным играм относят спортивные игры: хоккей, футбол, баскетбол. В этих играх сначала разучиваются элементы игр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например, броски и ловля мяча),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затем связки из элементов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(например, ведение и броски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далее разучивается игра в полном объёме с выполнением правил. (Итог- спортивные игры разучиваются поэтапно).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(одновременно с рассказом выполняются движения).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Вопросы к педагогам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что объединяет подвижные игры? Какие различия между сюжетными, бессюжетными, играми-забавами, играми-аттракционами?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Можно ли составить классификацию подвижных игр? Например? (ответы)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Подвижные игры классифицируются по признакам.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возрасту (необходимо знать какая игра подходит для данного возраста);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двигательному содержанию (игры с бегом, прыжками, метанием, ползанием, лазанием);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физическим качествам  (на развитие силы, быстроты, выносливости, ловкости);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видам спорта;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сюжету (сюжетная, бессюжетная);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подвижности (большая, средняя, малая подвижность);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сезону (в каком сезоне более используется);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способу организации ( командные, некомандные);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Поисковые игры(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квест-игры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которых необходимо выполнить задание и найти предмет);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Спортивные игры;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Проводится игра . Деление на команды по назначению мячей, которые прикреплены на буклетах ( вытянуть название  игры, названия перемешаны) Каждая команда выполняет своё задание на классификацию игр по признакам. ( Подвижные игры – из программы  воспитания и обучения). Время ограничено. Подведение итогов.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Классификация подвижных игр по степени физической нагрузки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это игры большой, средней, малой подвижности.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 играх большой подвижности одновременно участвует вся группа. Игры построены на таких движениях, как бег, прыжки.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(«Караси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щука», «Плетень», эстафеты)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 играх средней подвижности также участвует вся группа, но характер движений играющих  относительно спокойный ( ходьба, передача предметов) или движения выполняются подгруппами («Горячая картошка»-передача мяча друг другу по кругу, усложнение – несколько мячей, «Зевака»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переброс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мяча друг другу, называя имя ловящего).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 играх малой подвижности выполняются в медленном темпе   (с ходьбой, на внимание)- «Угадай по голосу», «Черепаха», «Летает – не летает» и т.д.( провести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/и «Ручеёк»).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Условием успешного использования подвижных игр является знание программных задач, определённых для конкретной возрастной  группы, знание индивидуальных особенностей детей и общий уровень развития.  Для каждого ребёнка намечаются конкретные задачи для выполнения. В каждой группе присутствуют дети робкие , неуверенные и очень подвижные.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Вопросы к педагогам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Как можно помочь  робким и неуверенным  детям? (опустить ниже верёвку, палку, др. преграду во время прыжков; поставить ближе корзину, положить ближе обруч, мишень   для метания; поддержать во время ходьбы на равновесие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Вопросы к педагогам: Как работать с такими детьми?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(чаще привлекать к играм, способствующих развитию процессов торможения в нервной системе (игры средней и малой подвижности).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Подвижные игры зависят от подбора игрового материала. Инвентарь должен быть красочным, ярким, заметным в игре и всегда подготовлен. Инвентарь используется как стандартный, так и нестандартный.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ru-RU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Хочу напомнить: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Выбор подвижных игр зависит от педагогических задач. При выборе игры нужно учитывать форму проведения занятий.  На занятии время ограничено, поэтому разучивается одна игра и повторяется и закрепляется одна игра. На праздниках, развлечениях проводятся  массовые игры-аттракционы, игры-забавы, в которых принимают участие дети разных возрастов).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EC493-AD0B-41B5-BC45-9D0C72EC69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24A0-9D72-4406-AC64-16EBD2C5A418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7E731-F235-4528-8784-176943D5C7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0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275856" y="134076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 и проведение  подвижных игр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gorono-ozersk.ru/sites/default/files/images/amblems_obr.ych./ds27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20882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63688" y="260648"/>
            <a:ext cx="738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 27»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36510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Элла Витальевна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Кахтаева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МБДОУ ДС 27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квалификационная категория     г. Озёрск Челябинской обл.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grannyflapjax.files.wordpress.com/2018/01/kids-playing-old.jpg"/>
          <p:cNvSpPr>
            <a:spLocks noChangeAspect="1" noChangeArrowheads="1"/>
          </p:cNvSpPr>
          <p:nvPr/>
        </p:nvSpPr>
        <p:spPr bwMode="auto">
          <a:xfrm>
            <a:off x="63500" y="-136525"/>
            <a:ext cx="9096375" cy="6315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игра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2780928"/>
            <a:ext cx="3042605" cy="329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404664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детей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Закончите предложения: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проведении подвижных игр важно ……………….......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Рассказ, объяснения игры должны быть……………..........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младших группах объяснение игры  происходит…….....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старших группах объяснение игры происходит………...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Всегда при проведении подвижных игр соблюдать……….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1484784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«Дети охотно всегда чем-нибудь занимаются. Это весьма полезно, а потому не только не следует этому мешать, но  нужно принимать меры к тому, чтобы всегда у них было что делать».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Коменский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2564904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игра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03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54868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Подвижная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- сложная, эмоциональная деятельность детей, основанная на движении и наличии правил, направленная на решение двигательной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игра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988840"/>
            <a:ext cx="3960440" cy="288032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Рисунок 9" descr="игра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2996952"/>
            <a:ext cx="3888432" cy="273630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15" name="Схема 14"/>
          <p:cNvGraphicFramePr/>
          <p:nvPr/>
        </p:nvGraphicFramePr>
        <p:xfrm>
          <a:off x="0" y="188640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4" name="Рисунок 3" descr="игра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60649"/>
            <a:ext cx="3888432" cy="273630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игра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32656"/>
            <a:ext cx="3888432" cy="266429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Рисунок 6" descr="игра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3356992"/>
            <a:ext cx="3799997" cy="269622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323528" y="31409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Сюжетные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31409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Бессюжетные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6612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Игры-аттракционы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558924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Игры-забавы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сложным играм относятся  спортивные игры: футбол, баскетбол, хоккей,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тубол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игра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484784"/>
            <a:ext cx="2880320" cy="266429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Рисунок 7" descr="игра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2924944"/>
            <a:ext cx="2736304" cy="259228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Рисунок 8" descr="игра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340768"/>
            <a:ext cx="2736304" cy="259211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68" y="40466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Подвижные игры классифицируются по признакам: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возрасту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двигательному содержанию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физическим качествам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видам спорта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сюжету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подвижности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сезону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способу организации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Поисковые игры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Спортивные игры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игра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2996952"/>
            <a:ext cx="4499992" cy="296117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0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Классификация подвижных игр по степени физической нагрузки: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большой подвижности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игра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052736"/>
            <a:ext cx="3600400" cy="230425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Рисунок 10" descr="игра1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3384376" cy="273630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4" name="TextBox 13"/>
          <p:cNvSpPr txBox="1"/>
          <p:nvPr/>
        </p:nvSpPr>
        <p:spPr>
          <a:xfrm>
            <a:off x="4788024" y="191683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средней подвижности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364502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малой подвижности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ручеёк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4077072"/>
            <a:ext cx="3698509" cy="237892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игра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692696"/>
            <a:ext cx="5472608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игра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3861048"/>
            <a:ext cx="3600400" cy="267352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259632" y="18864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Инвентарь для подвижных игр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игра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764704"/>
            <a:ext cx="4032448" cy="2808312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Рисунок 7" descr="игра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23343" y="764704"/>
            <a:ext cx="3932625" cy="2808312"/>
          </a:xfrm>
          <a:prstGeom prst="roundRect">
            <a:avLst>
              <a:gd name="adj" fmla="val 11111"/>
            </a:avLst>
          </a:prstGeom>
          <a:ln w="190500" cap="rnd">
            <a:solidFill>
              <a:schemeClr val="tx2">
                <a:lumMod val="40000"/>
                <a:lumOff val="6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1276</Words>
  <Application>Microsoft Office PowerPoint</Application>
  <PresentationFormat>Экран (4:3)</PresentationFormat>
  <Paragraphs>120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65</cp:revision>
  <dcterms:created xsi:type="dcterms:W3CDTF">2019-04-16T13:04:55Z</dcterms:created>
  <dcterms:modified xsi:type="dcterms:W3CDTF">2023-02-27T12:54:50Z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661751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