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17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catherineasquithgallery.com/uploads/posts/2021-02/1613682067_52-p-foni-dlya-detskoi-prezentatsii-sport-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"/>
            <a:ext cx="9134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520" y="260648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ребенка – детский сад № 44 «Незабудка»  г. Южно-Сахалинска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­­­­­693013, Город Южно-Сахалинск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69118" y="3068960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«ПРИМЕНЕНИЕ СОВРЕМЕННЫХ ПЕДАГОГИЧЕСКИХ ТЕХНОЛОГИЙ В ДОУ»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1960" y="5373216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Слотюк Анна Владимировна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496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476672"/>
            <a:ext cx="76328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этап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Воспитатели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Определение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путей совершенствования современных педагогических технологий.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Подбор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педагогических технологий воспитателями используется в соответствии с требованиями ФГОС, содействует развитию личности ребенка.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Владеют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набором простейших форм и способов поведения, способствующих сохранению и укреплению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развиты способности разрешения проблем в самостоятельной и совместной деятельности детей.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Ключевые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компетенции, способность к исследовательскому типу мышления у дошкольников основные сформированы.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Основы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информационной культуры сформированы.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Развиты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полноценного межличностного общения, позволяющего ребенку понять самого себя.</a:t>
            </a:r>
          </a:p>
        </p:txBody>
      </p:sp>
    </p:spTree>
    <p:extLst>
      <p:ext uri="{BB962C8B-B14F-4D97-AF65-F5344CB8AC3E}">
        <p14:creationId xmlns:p14="http://schemas.microsoft.com/office/powerpoint/2010/main" val="1426927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739975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проекта: «Применение современных педагогических технологий в ДОУ»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3021" y="1625124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карта проекта: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проекта: долгосрочный проект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информационно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ориентированный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воспитатели, дети. 1 мл. группы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детей: 2-3 года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8194" y="3415606"/>
            <a:ext cx="81369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темы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Современные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технологии являются ресурсом повышения качества дошкольного образования.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инновационных технологий помогает реализовать личностно-ориентированный подход к детям, обеспечивая индивидуализацию и дифференциацию педагогического процесса с учетом способностей и уровня развития дошкольников.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985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1" y="908720"/>
            <a:ext cx="78488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Цель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условий для инновационных процессов в первой младшей группе ДОУ, содействие развитию личности ребенка: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Задачи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Образовательные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формы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методы организации работы с детьми, современные педагогические технологии, которые содействуют развитию личности ребенка: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Развивающие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овладению детьми набором простейших форм и способов поведения, способствующих сохранению и укреплению здоровья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у детей способности разрешения проблем в самостоятельной и совместной деятельности детей.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сформировать у дошкольников основные ключевые компетенции, способности к исследовательскому типу мышления.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сформировать основы информационной культуры.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навыки полноценного межличностного общения, позволяющего ребенку понять самого себя.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Воспитательные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построить позитивные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 друг с другом, взрослыми.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коммуникативных навыков и умений.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693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836712"/>
            <a:ext cx="784887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Содействие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сотрудничество детей взрослых, признание ребенка полноценным участником образовательных отношений, поддержки инициативы детей в различных видах деятельности.</a:t>
            </a: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Овладение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набором простейших форм и способов поведения, способствующих сохранению и укреплению здоровья</a:t>
            </a: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Развитие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способности разрешения проблем в самостоятельной и совместной деятельности детей и взрослого. 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Сформируются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информационной культуры и развиваются навыки полноценного межличностного общения, позволяющего ребенку понять самого себя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воспитатели,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Формулирование целей и задач проекта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Подбор необходимого материала. </a:t>
            </a:r>
          </a:p>
        </p:txBody>
      </p:sp>
    </p:spTree>
    <p:extLst>
      <p:ext uri="{BB962C8B-B14F-4D97-AF65-F5344CB8AC3E}">
        <p14:creationId xmlns:p14="http://schemas.microsoft.com/office/powerpoint/2010/main" val="1096612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catherineasquithgallery.com/uploads/posts/2021-02/1613682067_52-p-foni-dlya-detskoi-prezentatsii-sport-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34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39552" y="568419"/>
            <a:ext cx="821933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этап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- совместная работа воспитателя с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1.Реализация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внедрения современных педагогических технологий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образовательные технологии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Здоровьесберегающая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Цель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Обеспечение ребенку возможности сохранения здоровья, формирование у него необходимых знаний, умений, навыков по здоровому образу жизни. Это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самомассаж, технологии музыкального воздействия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dirty="0"/>
              <a:t> 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https://4.bp.blogspot.com/-lCCIQFgLKRg/XNxbTCgfz6I/AAAAAAAACyo/QNYL62CRhuc5gme7rdRQyf-RTj7BlsTCwCEwYBhgL/s1600/P51302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2950210" cy="234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3201730" y="5761272"/>
            <a:ext cx="2954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 гимнастика</a:t>
            </a:r>
          </a:p>
          <a:p>
            <a:r>
              <a:rPr lang="ru-RU" dirty="0"/>
              <a:t> </a:t>
            </a:r>
          </a:p>
        </p:txBody>
      </p:sp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417" y="3555018"/>
            <a:ext cx="3234690" cy="213931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6804248" y="3739684"/>
            <a:ext cx="1954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</a:t>
            </a:r>
          </a:p>
        </p:txBody>
      </p:sp>
      <p:pic>
        <p:nvPicPr>
          <p:cNvPr id="14" name="Рисунок 1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40" b="10294"/>
          <a:stretch/>
        </p:blipFill>
        <p:spPr bwMode="auto">
          <a:xfrm>
            <a:off x="6013428" y="4282982"/>
            <a:ext cx="2948776" cy="19155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80134" y="3555018"/>
            <a:ext cx="2692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 гимнастика</a:t>
            </a:r>
          </a:p>
        </p:txBody>
      </p:sp>
    </p:spTree>
    <p:extLst>
      <p:ext uri="{BB962C8B-B14F-4D97-AF65-F5344CB8AC3E}">
        <p14:creationId xmlns:p14="http://schemas.microsoft.com/office/powerpoint/2010/main" val="285162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404664"/>
            <a:ext cx="584144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исследовательской деятельности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Цель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Сформировать у дошкольников основные ключевые компетенции, способность к исследовательскому типу мышления. Методы и приемы организации экспериментально – исследовательской деятельности: постановка и решение вопросов проблемного характера; наблюдения; моделирование (создание моделей об изменениях в неживой природе); опыты; фиксация результатов: наблюдений, опытов, экспериментов, трудовой деятельности; «погружение» в краски, звуки, запахи и образы природы; подражание голосам и звукам природы; использование художественного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987" y="4314081"/>
            <a:ext cx="3816350" cy="2493645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49287"/>
            <a:ext cx="2576466" cy="50360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4556088"/>
            <a:ext cx="27363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игры, игровые обучающие и творчески развивающие ситуации; трудовые поручения, действия.</a:t>
            </a:r>
          </a:p>
        </p:txBody>
      </p:sp>
    </p:spTree>
    <p:extLst>
      <p:ext uri="{BB962C8B-B14F-4D97-AF65-F5344CB8AC3E}">
        <p14:creationId xmlns:p14="http://schemas.microsoft.com/office/powerpoint/2010/main" val="4211853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836712"/>
            <a:ext cx="770485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Информационно-коммуникационная технология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Цель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Повышение качества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-образовательного процесса через совершенствование информационной культуры и активное использование компьютерной технологии.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компьютерной технологии помогает: привлекать пассивных слушателей к активной деятельности; делать образовательную деятельность более наглядной и интенсивной; формировать информационную культуру у детей; активизировать познавательный интерес; реализовывать личностно-ориентированный и дифференцированный подходы </a:t>
            </a:r>
            <a:r>
              <a:rPr lang="ru-RU" dirty="0"/>
              <a:t> 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61048"/>
            <a:ext cx="3096344" cy="29969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20080" y="406836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обучении; формировать интерес воспитателя к работе; активизировать мыслительные процессы (анализ, синтез, сравнение и др.)</a:t>
            </a:r>
          </a:p>
        </p:txBody>
      </p:sp>
    </p:spTree>
    <p:extLst>
      <p:ext uri="{BB962C8B-B14F-4D97-AF65-F5344CB8AC3E}">
        <p14:creationId xmlns:p14="http://schemas.microsoft.com/office/powerpoint/2010/main" val="3534949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647001"/>
            <a:ext cx="597666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 - ориентированная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Цель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личности ребёнка, его индивидуальности и неповторимости; максимальное развитие (а не формирование заранее заданных) индивидуальных познавательных способностей ребенка на основе использования имеющегося у него опыта жизнедеятельности.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Принципы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личностно-ориентированной технологии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Построение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доверительных отношений с малышом. Общение с ребенком на равных.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6672"/>
            <a:ext cx="2542927" cy="4822582"/>
          </a:xfrm>
          <a:prstGeom prst="rect">
            <a:avLst/>
          </a:prstGeom>
          <a:noFill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005064"/>
            <a:ext cx="3663950" cy="28529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5626" y="4305225"/>
            <a:ext cx="29795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 личности и достоинства маленького человечка. Построение обучения таким образом, чтобы учитывались индивидуальные особенности каждого конкретного ребенка. </a:t>
            </a:r>
          </a:p>
        </p:txBody>
      </p:sp>
    </p:spTree>
    <p:extLst>
      <p:ext uri="{BB962C8B-B14F-4D97-AF65-F5344CB8AC3E}">
        <p14:creationId xmlns:p14="http://schemas.microsoft.com/office/powerpoint/2010/main" val="3936845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catherineasquithgallery.com/uploads/posts/2021-02/1613682067_52-p-foni-dlya-detskoi-prezentatsii-sport-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02" y="0"/>
            <a:ext cx="9134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311078" y="764704"/>
            <a:ext cx="6581402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технология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Цель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Раскрытие личностных способностей детей через актуализацию познавательного опыта в процессе игровой деятельности.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игр: развлекательная (основная функция игры — развлечь, доставить удовольствие, воодушевить, пробудить интерес); коммуникативная: освоение диалектики общения; самореализация в игре как на «полигоне человеческой практики»; терапевтическая: преодоление различных трудностей, возникающих в других видах жизнедеятельности; диагностическая: выявление отклонений от нормативного поведения, самопознание в процессе игры; 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0404"/>
            <a:ext cx="1987550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2" r="2623"/>
          <a:stretch/>
        </p:blipFill>
        <p:spPr bwMode="auto">
          <a:xfrm>
            <a:off x="922333" y="4483235"/>
            <a:ext cx="2777490" cy="230441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  <a:softEdge rad="127000"/>
          </a:effectLst>
          <a:extLst/>
        </p:spPr>
      </p:pic>
      <p:sp>
        <p:nvSpPr>
          <p:cNvPr id="10" name="Прямоугольник 9"/>
          <p:cNvSpPr/>
          <p:nvPr/>
        </p:nvSpPr>
        <p:spPr>
          <a:xfrm>
            <a:off x="4067944" y="4568932"/>
            <a:ext cx="4824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коррекционная: внесение позитивных изменений в структуру личностных показателей; межнациональная коммуникация.</a:t>
            </a:r>
          </a:p>
        </p:txBody>
      </p:sp>
    </p:spTree>
    <p:extLst>
      <p:ext uri="{BB962C8B-B14F-4D97-AF65-F5344CB8AC3E}">
        <p14:creationId xmlns:p14="http://schemas.microsoft.com/office/powerpoint/2010/main" val="13224965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186</Words>
  <Application>Microsoft Office PowerPoint</Application>
  <PresentationFormat>Экран (4:3)</PresentationFormat>
  <Paragraphs>81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слотюк</dc:creator>
  <cp:lastModifiedBy>Андрей</cp:lastModifiedBy>
  <cp:revision>13</cp:revision>
  <dcterms:created xsi:type="dcterms:W3CDTF">2022-03-28T11:41:13Z</dcterms:created>
  <dcterms:modified xsi:type="dcterms:W3CDTF">2022-03-30T11:22:29Z</dcterms:modified>
</cp:coreProperties>
</file>