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6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1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4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80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3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60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2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1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1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65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8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7E4C-4EE8-4668-BB47-0EBEAC6F5A72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17D6-6732-47AD-BE34-11E9CA156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9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</a:t>
            </a:r>
            <a:br>
              <a:rPr lang="ru-RU" dirty="0" smtClean="0"/>
            </a:br>
            <a:r>
              <a:rPr lang="ru-RU" dirty="0" smtClean="0"/>
              <a:t>День </a:t>
            </a:r>
            <a:r>
              <a:rPr lang="ru-RU" dirty="0" smtClean="0"/>
              <a:t>новый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-166255"/>
            <a:ext cx="609685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2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техника рисунок ладонью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рисунок — не ради рисунка, прием — не ради приема. здесь необходима находка, изюминка. пока краска свежая закрываем рисунок другой половинкой, приляпываем ладонью.</a:t>
            </a:r>
          </a:p>
          <a:p>
            <a:r>
              <a:rPr lang="ru-RU" sz="2400" dirty="0" smtClean="0"/>
              <a:t>раскладываем листок, получаем изображение целого предмета «предметы </a:t>
            </a:r>
            <a:r>
              <a:rPr lang="ru-RU" sz="2400" dirty="0" smtClean="0">
                <a:solidFill>
                  <a:srgbClr val="FF0000"/>
                </a:solidFill>
              </a:rPr>
              <a:t>новогодние игрушки</a:t>
            </a:r>
            <a:r>
              <a:rPr lang="ru-RU" sz="2400" dirty="0" smtClean="0"/>
              <a:t>».</a:t>
            </a:r>
            <a:endParaRPr lang="ru-RU" sz="2400" dirty="0" smtClean="0"/>
          </a:p>
          <a:p>
            <a:r>
              <a:rPr lang="ru-RU" sz="2400" dirty="0" smtClean="0"/>
              <a:t>развитие творческих способностей детей через знакомство с нетрадиционными техниками рисования </a:t>
            </a:r>
            <a:r>
              <a:rPr lang="ru-RU" sz="2400" dirty="0" smtClean="0"/>
              <a:t>аппликация 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103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-330676"/>
            <a:ext cx="11871960" cy="870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3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-124936"/>
            <a:ext cx="11430000" cy="8572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6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1793353" cy="5811837"/>
          </a:xfrm>
        </p:spPr>
      </p:pic>
    </p:spTree>
    <p:extLst>
      <p:ext uri="{BB962C8B-B14F-4D97-AF65-F5344CB8AC3E}">
        <p14:creationId xmlns:p14="http://schemas.microsoft.com/office/powerpoint/2010/main" val="309717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Обучение изобразительному искусству дошкольников направленно на творческое самовыражение и развитие личности ребёнка: у него формируются эстетические эталоны, художественный вкус, развивается кругозор, предметная эрудиция. В презентации. раскрывается многолетний опыт обучения детей рисованию с использованием нетрадиционных техник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93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Данный вид творчества помогает снять напряжение и, конечно же, поднять настроение. Но не всегда стандартное рисование может показаться лёгким, а вот нестандартные техники интересны и занимательны. При помощи нетрадиционных техник рисования, затрачивается меньше времени, дети меньше устают, что благотворно влияет на эмоциональный фон. Увлекает сам процесс рисования.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93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201400" cy="4351338"/>
          </a:xfrm>
        </p:spPr>
        <p:txBody>
          <a:bodyPr/>
          <a:lstStyle/>
          <a:p>
            <a:r>
              <a:rPr lang="ru-RU" dirty="0" smtClean="0"/>
              <a:t>Педагог вместе с детьми рассматривает каждый рисунок и отмечает необычность образа каждого. После подведения анализа все рисунки помещаются на выставку. Изображение рисунков в данных техниках привлекает детей своей необычностью, оригинальностью и доступностью, что благотворно влияет на развитие полноценной творческой личности.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426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200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Рисунок День новый год</vt:lpstr>
      <vt:lpstr>техника рисунок ладонью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Осень коллективная работа</dc:title>
  <dc:creator>admin</dc:creator>
  <cp:lastModifiedBy>admin</cp:lastModifiedBy>
  <cp:revision>9</cp:revision>
  <dcterms:created xsi:type="dcterms:W3CDTF">2022-10-31T13:11:58Z</dcterms:created>
  <dcterms:modified xsi:type="dcterms:W3CDTF">2022-12-12T14:50:06Z</dcterms:modified>
</cp:coreProperties>
</file>