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0" r:id="rId4"/>
    <p:sldId id="261" r:id="rId5"/>
    <p:sldId id="257" r:id="rId6"/>
    <p:sldId id="262" r:id="rId7"/>
    <p:sldId id="263" r:id="rId8"/>
    <p:sldId id="265" r:id="rId9"/>
    <p:sldId id="266" r:id="rId10"/>
    <p:sldId id="267" r:id="rId11"/>
    <p:sldId id="269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DEBF5-9E0A-4FAE-BB69-4C719C065728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D6770-B4B0-4C1B-814C-8B54745F9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1882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F124-1A3E-459E-B71C-5E9BF373F287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B419-7FC9-4B39-A4F6-F416A42D0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378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F124-1A3E-459E-B71C-5E9BF373F287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B419-7FC9-4B39-A4F6-F416A42D0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912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F124-1A3E-459E-B71C-5E9BF373F287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B419-7FC9-4B39-A4F6-F416A42D0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66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F124-1A3E-459E-B71C-5E9BF373F287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B419-7FC9-4B39-A4F6-F416A42D0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699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F124-1A3E-459E-B71C-5E9BF373F287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B419-7FC9-4B39-A4F6-F416A42D0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121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F124-1A3E-459E-B71C-5E9BF373F287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B419-7FC9-4B39-A4F6-F416A42D0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863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F124-1A3E-459E-B71C-5E9BF373F287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B419-7FC9-4B39-A4F6-F416A42D0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3153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F124-1A3E-459E-B71C-5E9BF373F287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B419-7FC9-4B39-A4F6-F416A42D0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1000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F124-1A3E-459E-B71C-5E9BF373F287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B419-7FC9-4B39-A4F6-F416A42D0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224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F124-1A3E-459E-B71C-5E9BF373F287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B419-7FC9-4B39-A4F6-F416A42D0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358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F124-1A3E-459E-B71C-5E9BF373F287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B419-7FC9-4B39-A4F6-F416A42D0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734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3F124-1A3E-459E-B71C-5E9BF373F287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6B419-7FC9-4B39-A4F6-F416A42D0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829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0655" y="706582"/>
            <a:ext cx="990599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гровые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в развитии речевой активности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259782" y="2689912"/>
            <a:ext cx="45442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Маркова Юлия Ивановна 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квалификационной категории 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№7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6687" y="3395664"/>
            <a:ext cx="3584348" cy="201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465" y="2379663"/>
            <a:ext cx="3192941" cy="155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6663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5637" y="312636"/>
            <a:ext cx="9817768" cy="53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Подвижная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</a:t>
            </a:r>
            <a:endParaRPr lang="ru-RU" sz="2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48" y="386006"/>
            <a:ext cx="3222703" cy="241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6209" y="453952"/>
            <a:ext cx="3455963" cy="248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7485" y="3267490"/>
            <a:ext cx="3569589" cy="200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59860" y="960389"/>
            <a:ext cx="42672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4344" y="3140882"/>
            <a:ext cx="3398789" cy="16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/>
          <a:srcRect r="11965" b="14678"/>
          <a:stretch>
            <a:fillRect/>
          </a:stretch>
        </p:blipFill>
        <p:spPr bwMode="auto">
          <a:xfrm>
            <a:off x="524290" y="3032351"/>
            <a:ext cx="3105174" cy="225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5045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5.infourok.ru/uploads/ex/002c/0003347b-ca3eaa31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7107" y="0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2514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6041" y="-351692"/>
            <a:ext cx="110329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7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sz="7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7200" b="1" dirty="0" smtClean="0">
                <a:solidFill>
                  <a:schemeClr val="accent5">
                    <a:lumMod val="75000"/>
                  </a:schemeClr>
                </a:solidFill>
              </a:rPr>
              <a:t>СПАСИБО ЗА </a:t>
            </a:r>
            <a:r>
              <a:rPr lang="ru-RU" sz="7200" b="1" dirty="0" smtClean="0">
                <a:solidFill>
                  <a:schemeClr val="accent5">
                    <a:lumMod val="75000"/>
                  </a:schemeClr>
                </a:solidFill>
              </a:rPr>
              <a:t>ВНИМАНИЕ</a:t>
            </a:r>
            <a:endParaRPr lang="ru-RU" sz="7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370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3789" y="1287379"/>
            <a:ext cx="8518358" cy="4928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«Игра порождает радость, свободу, довольство, покой в</a:t>
            </a:r>
            <a:endParaRPr lang="ru-RU" sz="4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ебе </a:t>
            </a:r>
            <a:r>
              <a:rPr lang="ru-RU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около себя, мир с миром</a:t>
            </a:r>
            <a:r>
              <a:rPr lang="ru-RU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r">
              <a:spcAft>
                <a:spcPts val="0"/>
              </a:spcAft>
            </a:pPr>
            <a:r>
              <a:rPr lang="ru-RU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 algn="r">
              <a:spcAft>
                <a:spcPts val="0"/>
              </a:spcAft>
            </a:pPr>
            <a:r>
              <a:rPr lang="ru-RU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Фридрих </a:t>
            </a:r>
            <a:r>
              <a:rPr lang="ru-RU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Фребель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48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8916" y="348916"/>
            <a:ext cx="11466095" cy="2232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Игровые </a:t>
            </a:r>
            <a:r>
              <a:rPr lang="ru-RU" sz="2800" b="1" dirty="0">
                <a:solidFill>
                  <a:srgbClr val="FF0000"/>
                </a:solidFill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—являются фундаментом всего дошкольного образования. В свете ФГОС дошкольного образования личность ребенка выводится на первый план и все дошкольное детство должно быть посвящено игре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8442" y="2405576"/>
            <a:ext cx="3455420" cy="259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57276" y="2053882"/>
            <a:ext cx="2257864" cy="301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64" y="1970495"/>
            <a:ext cx="2359586" cy="314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524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53" y="0"/>
            <a:ext cx="1209574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3926" y="565484"/>
            <a:ext cx="10359190" cy="1936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Понятие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"игровые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технологии в речевом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развитии"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включает достаточно обширную группу методов и приемов организации педагогического процесса в форме различных педагогических игр. 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807" y="2279950"/>
            <a:ext cx="3330497" cy="249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1718" y="3137096"/>
            <a:ext cx="3592486" cy="202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5291" y="2210599"/>
            <a:ext cx="3411129" cy="255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207" y="2432350"/>
            <a:ext cx="3330497" cy="249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0728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04031" y="265990"/>
            <a:ext cx="101305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Этапы </a:t>
            </a:r>
            <a:r>
              <a:rPr lang="ru-RU" sz="2800" b="1" dirty="0" smtClean="0">
                <a:solidFill>
                  <a:srgbClr val="7030A0"/>
                </a:solidFill>
              </a:rPr>
              <a:t>развития речевой </a:t>
            </a:r>
            <a:r>
              <a:rPr lang="ru-RU" sz="2800" b="1" dirty="0" smtClean="0">
                <a:solidFill>
                  <a:srgbClr val="7030A0"/>
                </a:solidFill>
              </a:rPr>
              <a:t>активности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1-й - подготовительный (с момента рождения до года);</a:t>
            </a:r>
            <a:b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2-й -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преддошкольный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(от года до 3 лет);</a:t>
            </a:r>
            <a:b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3- й - дошкольный (от 3 до 7 лет);</a:t>
            </a:r>
            <a:b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 –й - школьный (от 7 до 17 лет).</a:t>
            </a:r>
            <a:endParaRPr lang="ru-RU" sz="2800" b="1" dirty="0">
              <a:solidFill>
                <a:srgbClr val="7030A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  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7789" y="2743200"/>
            <a:ext cx="2602524" cy="11254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85250" y="2684586"/>
            <a:ext cx="2602524" cy="112541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042031" y="2640036"/>
            <a:ext cx="2602524" cy="11254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 </a:t>
            </a:r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8368" y="4157004"/>
            <a:ext cx="2602524" cy="1125416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73969" y="4182794"/>
            <a:ext cx="2602524" cy="112541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71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0751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1895" y="589547"/>
            <a:ext cx="10299031" cy="1179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Дидактическая игра </a:t>
            </a:r>
            <a:endParaRPr lang="ru-RU" sz="24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основным видом игр, используемых в работе по развитию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речи</a:t>
            </a:r>
            <a:endParaRPr lang="ru-RU" sz="2400" b="1" u="sng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9" descr="Изображение 0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5372" y="1807641"/>
            <a:ext cx="2118680" cy="282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088" y="1688123"/>
            <a:ext cx="2504852" cy="1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621" y="3697875"/>
            <a:ext cx="2954515" cy="166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 t="19452"/>
          <a:stretch>
            <a:fillRect/>
          </a:stretch>
        </p:blipFill>
        <p:spPr bwMode="auto">
          <a:xfrm>
            <a:off x="3506287" y="3263706"/>
            <a:ext cx="3274341" cy="197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65921" y="1537165"/>
            <a:ext cx="2729132" cy="15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0543" y="1663774"/>
            <a:ext cx="2626872" cy="146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/>
          <a:srcRect b="18103"/>
          <a:stretch>
            <a:fillRect/>
          </a:stretch>
        </p:blipFill>
        <p:spPr bwMode="auto">
          <a:xfrm>
            <a:off x="9823035" y="3197152"/>
            <a:ext cx="1632665" cy="178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5891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47674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0359" y="175106"/>
            <a:ext cx="10070432" cy="1936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Театрализованные 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</a:t>
            </a:r>
            <a:r>
              <a:rPr lang="ru-RU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u="sn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разделить на две основные группы: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– драматизации;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-режиссерские игры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32812" y="196947"/>
            <a:ext cx="2559188" cy="2923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2" descr="D:\Фото ДС\P10120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813" y="2040011"/>
            <a:ext cx="3094892" cy="2320973"/>
          </a:xfrm>
          <a:prstGeom prst="rect">
            <a:avLst/>
          </a:prstGeom>
          <a:noFill/>
        </p:spPr>
      </p:pic>
      <p:pic>
        <p:nvPicPr>
          <p:cNvPr id="8" name="Picture 5" descr="DSCN16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6655" y="1266801"/>
            <a:ext cx="2595563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DSCN16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3774" y="3475428"/>
            <a:ext cx="2595563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s://www.90sad.ru/f/r/Obovsem/20170503_1608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45637" y="3351630"/>
            <a:ext cx="2846363" cy="2134772"/>
          </a:xfrm>
          <a:prstGeom prst="rect">
            <a:avLst/>
          </a:prstGeom>
          <a:noFill/>
        </p:spPr>
      </p:pic>
      <p:pic>
        <p:nvPicPr>
          <p:cNvPr id="9220" name="Picture 4" descr="https://www.maam.ru/upload/blogs/detsad-448311-146117421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23028" y="2967161"/>
            <a:ext cx="2853959" cy="2139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2160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979" y="553453"/>
            <a:ext cx="10960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Пальчиковые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игры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4373" y="1617786"/>
            <a:ext cx="6179090" cy="3879894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252" y="2353091"/>
            <a:ext cx="3652551" cy="273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42141" y="2987176"/>
            <a:ext cx="1758461" cy="23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 descr="http://900igr.net/up/datai/197738/0010-020-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0356" y="394213"/>
            <a:ext cx="2232521" cy="1673738"/>
          </a:xfrm>
          <a:prstGeom prst="rect">
            <a:avLst/>
          </a:prstGeom>
          <a:noFill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11357" y="329471"/>
            <a:ext cx="4160251" cy="234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0433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9890" y="212127"/>
            <a:ext cx="10479505" cy="53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Сюжетно-ролевая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359" y="622766"/>
            <a:ext cx="2204841" cy="29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41681" y="1332758"/>
            <a:ext cx="2415857" cy="322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97748" y="3394099"/>
            <a:ext cx="2526592" cy="189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2212" y="3618186"/>
            <a:ext cx="2712602" cy="1740725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02014" y="3414332"/>
            <a:ext cx="2483005" cy="186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26767" y="975303"/>
            <a:ext cx="2869580" cy="215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9" cstate="print"/>
          <a:srcRect l="27407" r="16195"/>
          <a:stretch>
            <a:fillRect/>
          </a:stretch>
        </p:blipFill>
        <p:spPr bwMode="auto">
          <a:xfrm rot="5400000">
            <a:off x="3369950" y="1043820"/>
            <a:ext cx="2138289" cy="213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075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165</Words>
  <Application>Microsoft Office PowerPoint</Application>
  <PresentationFormat>Произвольный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Home</cp:lastModifiedBy>
  <cp:revision>32</cp:revision>
  <dcterms:created xsi:type="dcterms:W3CDTF">2017-12-04T23:08:31Z</dcterms:created>
  <dcterms:modified xsi:type="dcterms:W3CDTF">2020-12-08T17:37:52Z</dcterms:modified>
</cp:coreProperties>
</file>