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7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7" r:id="rId18"/>
    <p:sldId id="276" r:id="rId19"/>
    <p:sldId id="282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DFF"/>
    <a:srgbClr val="157FFF"/>
    <a:srgbClr val="F7E289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1" autoAdjust="0"/>
    <p:restoredTop sz="94660"/>
  </p:normalViewPr>
  <p:slideViewPr>
    <p:cSldViewPr>
      <p:cViewPr>
        <p:scale>
          <a:sx n="70" d="100"/>
          <a:sy n="70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4956050"/>
            <a:ext cx="8093365" cy="458115"/>
          </a:xfrm>
          <a:effectLst>
            <a:outerShdw blurRad="50800" dist="25400" dir="2700000" algn="tl" rotWithShape="0">
              <a:prstClr val="black">
                <a:alpha val="61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5566870"/>
            <a:ext cx="6400800" cy="458115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1443835"/>
            <a:ext cx="855148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2054654"/>
            <a:ext cx="8551480" cy="44284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522475"/>
            <a:ext cx="838230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073696"/>
            <a:ext cx="4275740" cy="620719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684517"/>
            <a:ext cx="4275740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704" y="2073696"/>
            <a:ext cx="4123035" cy="62071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704" y="2684517"/>
            <a:ext cx="4123035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0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4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2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4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4.mp3"/><Relationship Id="rId7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4.mp3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4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6.mp3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6.mp3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4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8.mp3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8.mp3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gif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0.mp3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0.mp3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4.pn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4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3276295"/>
            <a:ext cx="8856890" cy="3359510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Формирование представлений о мире профессий у детей дошкольного возраста в условиях игровой деятельности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r="3490" b="2767"/>
          <a:stretch/>
        </p:blipFill>
        <p:spPr>
          <a:xfrm>
            <a:off x="143555" y="1596540"/>
            <a:ext cx="5039265" cy="488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data.tataland.com/uploads/book/8cfee8e68700ed5a0e33f1e446d7c070/357d0f036be4acf45ee2c261649ba2cc/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1443835"/>
            <a:ext cx="4362117" cy="48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571957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419252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7" y="251277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982" y="679090"/>
            <a:ext cx="609600" cy="609600"/>
          </a:xfrm>
          <a:prstGeom prst="rect">
            <a:avLst/>
          </a:prstGeom>
        </p:spPr>
      </p:pic>
      <p:pic>
        <p:nvPicPr>
          <p:cNvPr id="3" name="Доктор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755" y="6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3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ХУДОЖНИК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fontAlgn="t">
              <a:buNone/>
            </a:pPr>
            <a:r>
              <a:rPr lang="ru-RU" dirty="0"/>
              <a:t>Может кисточкой художник</a:t>
            </a:r>
          </a:p>
          <a:p>
            <a:pPr marL="0" indent="0" fontAlgn="t">
              <a:buNone/>
            </a:pPr>
            <a:r>
              <a:rPr lang="ru-RU" dirty="0"/>
              <a:t>Рисовать на полотне:</a:t>
            </a:r>
          </a:p>
          <a:p>
            <a:pPr marL="0" indent="0" fontAlgn="t">
              <a:buNone/>
            </a:pPr>
            <a:r>
              <a:rPr lang="ru-RU" dirty="0"/>
              <a:t>Это ежик, это дождик,</a:t>
            </a:r>
          </a:p>
          <a:p>
            <a:pPr marL="0" indent="0" fontAlgn="t">
              <a:buNone/>
            </a:pPr>
            <a:r>
              <a:rPr lang="ru-RU" dirty="0"/>
              <a:t>Это звездочка в окне.</a:t>
            </a:r>
          </a:p>
          <a:p>
            <a:pPr marL="0" indent="0" fontAlgn="t">
              <a:buNone/>
            </a:pPr>
            <a:r>
              <a:rPr lang="ru-RU" dirty="0"/>
              <a:t>На его картинках краски</a:t>
            </a:r>
          </a:p>
          <a:p>
            <a:pPr marL="0" indent="0" fontAlgn="t">
              <a:buNone/>
            </a:pPr>
            <a:r>
              <a:rPr lang="ru-RU" dirty="0"/>
              <a:t>Оживают, словно в сказке.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4655"/>
            <a:ext cx="4264412" cy="456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худож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2245" y="1443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25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 r="3842" b="2530"/>
          <a:stretch/>
        </p:blipFill>
        <p:spPr>
          <a:xfrm>
            <a:off x="143555" y="1596540"/>
            <a:ext cx="5039265" cy="503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://lisyonok.ucoz.ru/_ld/0/916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61" y="1596541"/>
            <a:ext cx="4220429" cy="4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21" y="266547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5" y="419252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21" y="5917396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829" y="667603"/>
            <a:ext cx="609600" cy="609600"/>
          </a:xfrm>
          <a:prstGeom prst="rect">
            <a:avLst/>
          </a:prstGeom>
        </p:spPr>
      </p:pic>
      <p:pic>
        <p:nvPicPr>
          <p:cNvPr id="3" name="Художник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829" y="20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95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ПАРИКМАХЕР</a:t>
            </a:r>
            <a:endParaRPr lang="ru-RU" u="sng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6260" y="2785116"/>
            <a:ext cx="5039265" cy="31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Дайте ножницы, расчёску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Он </a:t>
            </a:r>
            <a:r>
              <a:rPr lang="ru-RU" sz="2800" dirty="0"/>
              <a:t>вам сделает причёску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r>
              <a:rPr lang="ru-RU" sz="2800" dirty="0" smtClean="0"/>
              <a:t>Парикмахер непременно</a:t>
            </a:r>
          </a:p>
          <a:p>
            <a:pPr marL="0" indent="0">
              <a:buNone/>
            </a:pPr>
            <a:r>
              <a:rPr lang="ru-RU" sz="2800" dirty="0" smtClean="0"/>
              <a:t>Подстрижёт вас современно</a:t>
            </a:r>
            <a:r>
              <a:rPr lang="ru-RU" sz="28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19" y="2054655"/>
            <a:ext cx="3583716" cy="464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парикмахе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6835" y="1596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5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-1966" r="3288" b="1966"/>
          <a:stretch/>
        </p:blipFill>
        <p:spPr>
          <a:xfrm>
            <a:off x="143555" y="1443835"/>
            <a:ext cx="4886560" cy="520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900igr.net/up/datai/78642/0001-002-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19" y="1749245"/>
            <a:ext cx="3808475" cy="48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478568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4174031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5917396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68" y="833015"/>
            <a:ext cx="609600" cy="609600"/>
          </a:xfrm>
          <a:prstGeom prst="rect">
            <a:avLst/>
          </a:prstGeom>
        </p:spPr>
      </p:pic>
      <p:pic>
        <p:nvPicPr>
          <p:cNvPr id="3" name="Парикмахер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07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7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1901950"/>
            <a:ext cx="8382305" cy="532180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/>
              <a:t>ПОЖАРНЫЙ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8964" y="2684517"/>
            <a:ext cx="5039266" cy="31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Если вдруг беда случится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Где-то </a:t>
            </a:r>
            <a:r>
              <a:rPr lang="ru-RU" sz="2800" dirty="0"/>
              <a:t>что-то загорится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Там </a:t>
            </a:r>
            <a:r>
              <a:rPr lang="ru-RU" sz="2800" dirty="0"/>
              <a:t>пожарный нужен срочно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r>
              <a:rPr lang="ru-RU" sz="2800" dirty="0" smtClean="0"/>
              <a:t>Он погасит </a:t>
            </a:r>
            <a:r>
              <a:rPr lang="ru-RU" sz="2800" dirty="0"/>
              <a:t>- это точно.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0" y="1987465"/>
            <a:ext cx="3826520" cy="466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пожарны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2245" y="1291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2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r="3745" b="2819"/>
          <a:stretch/>
        </p:blipFill>
        <p:spPr>
          <a:xfrm>
            <a:off x="143555" y="1443835"/>
            <a:ext cx="5191970" cy="519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clipartstation.com/wp-content/uploads/2017/11/indian-fireman-clipart-3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5"/>
          <a:stretch/>
        </p:blipFill>
        <p:spPr bwMode="auto">
          <a:xfrm>
            <a:off x="4724705" y="1749245"/>
            <a:ext cx="4235233" cy="489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251277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50" y="434523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50" y="5917396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55" y="667603"/>
            <a:ext cx="609600" cy="609600"/>
          </a:xfrm>
          <a:prstGeom prst="rect">
            <a:avLst/>
          </a:prstGeom>
        </p:spPr>
      </p:pic>
      <p:pic>
        <p:nvPicPr>
          <p:cNvPr id="3" name="пожарный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55" y="58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СТРОИТЕЛЬ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8964" y="2684517"/>
            <a:ext cx="6566315" cy="3187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Точно в срок построит он: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Небоскрёб </a:t>
            </a:r>
            <a:r>
              <a:rPr lang="ru-RU" dirty="0"/>
              <a:t>и стадион.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Детский </a:t>
            </a:r>
            <a:r>
              <a:rPr lang="ru-RU" dirty="0"/>
              <a:t>садик и больницу,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Магазинов </a:t>
            </a:r>
            <a:r>
              <a:rPr lang="ru-RU" dirty="0"/>
              <a:t>вереницу.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Даже </a:t>
            </a:r>
            <a:r>
              <a:rPr lang="ru-RU" dirty="0"/>
              <a:t>дом, скажу вам я,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Где </a:t>
            </a:r>
            <a:r>
              <a:rPr lang="ru-RU" dirty="0"/>
              <a:t>живет моя семья,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и другие жители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Строили - строители!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353" r="21315"/>
          <a:stretch/>
        </p:blipFill>
        <p:spPr>
          <a:xfrm>
            <a:off x="5488230" y="2054655"/>
            <a:ext cx="3267247" cy="453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троите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2245" y="1443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8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r="3564" b="2147"/>
          <a:stretch/>
        </p:blipFill>
        <p:spPr>
          <a:xfrm>
            <a:off x="143555" y="1443835"/>
            <a:ext cx="5344675" cy="5349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://galerey-room.ru/images/043026_141757022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0" y="1291130"/>
            <a:ext cx="3507138" cy="52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51277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21" y="434523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6074526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32" y="679090"/>
            <a:ext cx="609600" cy="609600"/>
          </a:xfrm>
          <a:prstGeom prst="rect">
            <a:avLst/>
          </a:prstGeom>
        </p:spPr>
      </p:pic>
      <p:pic>
        <p:nvPicPr>
          <p:cNvPr id="3" name="строитель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32" y="6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37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ПОЧЬТАЛЬОН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Сотни писем, телеграмм</a:t>
            </a:r>
          </a:p>
          <a:p>
            <a:pPr marL="0" indent="0">
              <a:buNone/>
            </a:pPr>
            <a:r>
              <a:rPr lang="ru-RU" dirty="0" smtClean="0"/>
              <a:t>Он разносит по домам.</a:t>
            </a:r>
          </a:p>
          <a:p>
            <a:pPr marL="0" indent="0">
              <a:buNone/>
            </a:pPr>
            <a:r>
              <a:rPr lang="ru-RU" dirty="0" smtClean="0"/>
              <a:t>А в конвертах  голубых –</a:t>
            </a:r>
          </a:p>
          <a:p>
            <a:pPr marL="0" indent="0">
              <a:buNone/>
            </a:pPr>
            <a:r>
              <a:rPr lang="ru-RU" dirty="0" smtClean="0"/>
              <a:t>Вести от друзей, родных</a:t>
            </a:r>
          </a:p>
          <a:p>
            <a:pPr marL="0" indent="0">
              <a:buNone/>
            </a:pPr>
            <a:r>
              <a:rPr lang="ru-RU" dirty="0" smtClean="0"/>
              <a:t>Все из нашего района</a:t>
            </a:r>
          </a:p>
          <a:p>
            <a:pPr marL="0" indent="0">
              <a:buNone/>
            </a:pPr>
            <a:r>
              <a:rPr lang="ru-RU" dirty="0"/>
              <a:t>У</a:t>
            </a:r>
            <a:r>
              <a:rPr lang="ru-RU" dirty="0" smtClean="0"/>
              <a:t>важают почтальона.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90" y="2207360"/>
            <a:ext cx="4694038" cy="409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по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9540" y="1596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7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76015" y="209049"/>
            <a:ext cx="6566316" cy="427574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ame-user.ru/wp-content/uploads/2015/11/%D0%B8%D0%B3%D1%80%D0%B0%D1%82%D1%8C-%D0%BA%D0%BD%D0%BE%D0%BF%D0%BA%D0%B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27" y="2939386"/>
            <a:ext cx="4191000" cy="15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ad6.malorita.edu.by/sm_full.aspx?guid=72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7" y="209049"/>
            <a:ext cx="1907016" cy="299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data.tataland.com/uploads/book/8cfee8e68700ed5a0e33f1e446d7c070/357d0f036be4acf45ee2c261649ba2cc/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859">
            <a:off x="3172463" y="4449213"/>
            <a:ext cx="1956231" cy="21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shi-snk.muzkult.ru/img/upload/3129/image_image_17491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96" y="2539775"/>
            <a:ext cx="2794372" cy="314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.webme.com/pic/o/oksanakoryakina/9%D0%B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800444"/>
            <a:ext cx="2290104" cy="229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8718" y="222195"/>
            <a:ext cx="62609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Прослушайте стихотворение и о определите, какими предметами пользуются на работе               « Воспитатель, музыкант, повар, доктор,  художник, парикмахер, пожарный, строитель, швея, продавец, почтальон.» Выбери нужные предметы с помощью клика мышки.</a:t>
            </a:r>
            <a:endParaRPr lang="ru-RU" sz="2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" name="Picture 2" descr="http://900igr.net/up/datai/78642/0001-002-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99" y="4288927"/>
            <a:ext cx="1976014" cy="252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lipartstation.com/wp-content/uploads/2017/11/indian-fireman-clipart-3-1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5"/>
          <a:stretch/>
        </p:blipFill>
        <p:spPr bwMode="auto">
          <a:xfrm>
            <a:off x="7557412" y="1166832"/>
            <a:ext cx="1586588" cy="18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lisyonok.ucoz.ru/_ld/0/9160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4410547"/>
            <a:ext cx="2186344" cy="237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galerey-room.ru/images/043026_141757022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90" y="4609749"/>
            <a:ext cx="1433382" cy="214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lipart-library.com/data_images/23205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59" y="4440583"/>
            <a:ext cx="1817210" cy="24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рави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987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393" r="3842" b="2142"/>
          <a:stretch/>
        </p:blipFill>
        <p:spPr>
          <a:xfrm>
            <a:off x="143555" y="1596540"/>
            <a:ext cx="5233869" cy="503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://clipart-library.com/data_images/23205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0" y="981233"/>
            <a:ext cx="4260490" cy="56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51277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" y="434523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5917396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851" y="676433"/>
            <a:ext cx="609600" cy="609600"/>
          </a:xfrm>
          <a:prstGeom prst="rect">
            <a:avLst/>
          </a:prstGeom>
        </p:spPr>
      </p:pic>
      <p:pic>
        <p:nvPicPr>
          <p:cNvPr id="3" name="Почтальон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55" y="66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05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19" y="1202668"/>
            <a:ext cx="9447074" cy="571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Молоде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870" y="6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86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10" y="1443835"/>
            <a:ext cx="8382305" cy="532180"/>
          </a:xfrm>
        </p:spPr>
        <p:txBody>
          <a:bodyPr>
            <a:noAutofit/>
          </a:bodyPr>
          <a:lstStyle/>
          <a:p>
            <a:pPr algn="ctr"/>
            <a:r>
              <a:rPr lang="ru-RU" sz="4800" i="1" u="sng" dirty="0" smtClean="0"/>
              <a:t>ВОСПИТАТЕЛЬ</a:t>
            </a:r>
            <a:endParaRPr lang="ru-RU" sz="4800" i="1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6259" y="2818180"/>
            <a:ext cx="4733855" cy="31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Игры, песни очень </a:t>
            </a:r>
            <a:r>
              <a:rPr lang="ru-RU" sz="2800" dirty="0" smtClean="0"/>
              <a:t>кстати</a:t>
            </a:r>
          </a:p>
          <a:p>
            <a:pPr marL="0" indent="0">
              <a:buNone/>
            </a:pPr>
            <a:r>
              <a:rPr lang="ru-RU" sz="2800" dirty="0" smtClean="0"/>
              <a:t>Подобрал </a:t>
            </a:r>
            <a:r>
              <a:rPr lang="ru-RU" sz="2800" dirty="0"/>
              <a:t>нам воспитатель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r>
              <a:rPr lang="ru-RU" sz="2800" dirty="0" smtClean="0"/>
              <a:t>В </a:t>
            </a:r>
            <a:r>
              <a:rPr lang="ru-RU" sz="2800" dirty="0"/>
              <a:t>группе весело у </a:t>
            </a:r>
            <a:r>
              <a:rPr lang="ru-RU" sz="2800" dirty="0" smtClean="0"/>
              <a:t>нас</a:t>
            </a:r>
          </a:p>
          <a:p>
            <a:pPr marL="0" indent="0">
              <a:buNone/>
            </a:pPr>
            <a:r>
              <a:rPr lang="ru-RU" sz="2800" dirty="0" smtClean="0"/>
              <a:t>Каждый </a:t>
            </a:r>
            <a:r>
              <a:rPr lang="ru-RU" sz="2800" dirty="0"/>
              <a:t>день и каждый час!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5" y="2246713"/>
            <a:ext cx="3905112" cy="397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воспитатель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1425" y="1443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68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1411544"/>
            <a:ext cx="4581150" cy="519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sad6.malorita.edu.by/sm_full.aspx?guid=72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29" y="920174"/>
            <a:ext cx="3595265" cy="56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20" y="266547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13" y="419252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20" y="587228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55" y="770189"/>
            <a:ext cx="609600" cy="609600"/>
          </a:xfrm>
          <a:prstGeom prst="rect">
            <a:avLst/>
          </a:prstGeom>
        </p:spPr>
      </p:pic>
      <p:pic>
        <p:nvPicPr>
          <p:cNvPr id="3" name="Воспитатель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55" y="8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3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u="sng" dirty="0" smtClean="0"/>
              <a:t>МУЗЫКАНТ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940" y="2665475"/>
            <a:ext cx="5802790" cy="31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Как играет музыкант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Как </a:t>
            </a:r>
            <a:r>
              <a:rPr lang="ru-RU" sz="2800" dirty="0"/>
              <a:t>прекрасны скрипки звуки</a:t>
            </a:r>
            <a:r>
              <a:rPr lang="ru-RU" sz="2800" dirty="0" smtClean="0"/>
              <a:t>!</a:t>
            </a:r>
          </a:p>
          <a:p>
            <a:pPr marL="0" indent="0">
              <a:buNone/>
            </a:pPr>
            <a:r>
              <a:rPr lang="ru-RU" sz="2800" dirty="0" smtClean="0"/>
              <a:t>У </a:t>
            </a:r>
            <a:r>
              <a:rPr lang="ru-RU" sz="2800" dirty="0"/>
              <a:t>него большой талант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Золотые </a:t>
            </a:r>
            <a:r>
              <a:rPr lang="ru-RU" sz="2800" dirty="0"/>
              <a:t>руки.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10" y="2207360"/>
            <a:ext cx="4123035" cy="418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Музыкан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6835" y="1596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5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378" r="4278" b="2414"/>
          <a:stretch/>
        </p:blipFill>
        <p:spPr>
          <a:xfrm>
            <a:off x="296260" y="1596540"/>
            <a:ext cx="4349038" cy="488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dshi-snk.muzkult.ru/img/upload/3129/image_image_17491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885" y="680310"/>
            <a:ext cx="5787540" cy="651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587228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35" y="419252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26" y="266547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55" y="687133"/>
            <a:ext cx="609600" cy="609600"/>
          </a:xfrm>
          <a:prstGeom prst="rect">
            <a:avLst/>
          </a:prstGeom>
        </p:spPr>
      </p:pic>
      <p:pic>
        <p:nvPicPr>
          <p:cNvPr id="3" name="Музыкант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097" y="77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18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ПОВАР</a:t>
            </a:r>
            <a:endParaRPr lang="ru-RU" u="sng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0" y="1901950"/>
            <a:ext cx="3579978" cy="473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4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733855" cy="31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Дайте повару продукты</a:t>
            </a:r>
            <a:r>
              <a:rPr lang="ru-RU" sz="2800" dirty="0" smtClean="0"/>
              <a:t>:</a:t>
            </a:r>
          </a:p>
          <a:p>
            <a:pPr marL="0" indent="0">
              <a:buNone/>
            </a:pPr>
            <a:r>
              <a:rPr lang="ru-RU" sz="2800" dirty="0" smtClean="0"/>
              <a:t>Мясо </a:t>
            </a:r>
            <a:r>
              <a:rPr lang="ru-RU" sz="2800" dirty="0"/>
              <a:t>птицы, сухофрукты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Рис</a:t>
            </a:r>
            <a:r>
              <a:rPr lang="ru-RU" sz="2800" dirty="0"/>
              <a:t>, картофель...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И </a:t>
            </a:r>
            <a:r>
              <a:rPr lang="ru-RU" sz="2800" dirty="0"/>
              <a:t>тогда Ждёт вас вкусная еда.</a:t>
            </a:r>
          </a:p>
        </p:txBody>
      </p:sp>
      <p:pic>
        <p:nvPicPr>
          <p:cNvPr id="3" name="Пов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7655" y="1596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67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746" r="3843" b="2529"/>
          <a:stretch/>
        </p:blipFill>
        <p:spPr>
          <a:xfrm>
            <a:off x="143555" y="1596539"/>
            <a:ext cx="5344675" cy="503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img.webme.com/pic/o/oksanakoryakina/9%D0%B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1724356"/>
            <a:ext cx="4614682" cy="461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5" y="6078744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5" y="4345230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krovgrad.by/wp-content/uploads/2018/02/%D0%B8%D0%BA%D0%BE%D0%BD%D0%BA%D0%B0-%D0%B3%D0%B0%D0%BB%D0%BE%D1%87%D0%BA%D0%B0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59" y="2665475"/>
            <a:ext cx="520590" cy="5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Pravilnyj_otvet_(herbertwworthingt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6" y="682388"/>
            <a:ext cx="609600" cy="609600"/>
          </a:xfrm>
          <a:prstGeom prst="rect">
            <a:avLst/>
          </a:prstGeom>
        </p:spPr>
      </p:pic>
      <p:pic>
        <p:nvPicPr>
          <p:cNvPr id="3" name="повор п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55" y="72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9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ДОКТОР</a:t>
            </a:r>
            <a:endParaRPr lang="ru-RU" u="sng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8965" y="2647704"/>
            <a:ext cx="5191970" cy="3187763"/>
          </a:xfrm>
        </p:spPr>
        <p:txBody>
          <a:bodyPr/>
          <a:lstStyle/>
          <a:p>
            <a:pPr marL="0" indent="0" fontAlgn="t">
              <a:buNone/>
            </a:pPr>
            <a:r>
              <a:rPr lang="ru-RU" sz="2800" dirty="0"/>
              <a:t>Все болезни лечит врач,</a:t>
            </a:r>
          </a:p>
          <a:p>
            <a:pPr marL="0" indent="0" fontAlgn="t">
              <a:buNone/>
            </a:pPr>
            <a:r>
              <a:rPr lang="ru-RU" sz="2800" dirty="0"/>
              <a:t>Он уколет – ты не плачь.</a:t>
            </a:r>
          </a:p>
          <a:p>
            <a:pPr marL="0" indent="0" fontAlgn="t">
              <a:buNone/>
            </a:pPr>
            <a:r>
              <a:rPr lang="ru-RU" sz="2800" dirty="0"/>
              <a:t>Веселей смотри вокруг:</a:t>
            </a:r>
          </a:p>
          <a:p>
            <a:pPr marL="0" indent="0" fontAlgn="t">
              <a:buNone/>
            </a:pPr>
            <a:r>
              <a:rPr lang="ru-RU" sz="2800" dirty="0"/>
              <a:t>Детский врач – ребятам друг.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0" y="2054653"/>
            <a:ext cx="3512215" cy="437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докт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4950" y="151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29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260</Words>
  <Application>Microsoft Office PowerPoint</Application>
  <PresentationFormat>Экран (4:3)</PresentationFormat>
  <Paragraphs>56</Paragraphs>
  <Slides>21</Slides>
  <Notes>0</Notes>
  <HiddenSlides>0</HiddenSlides>
  <MMClips>29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  Формирование представлений о мире профессий у детей дошкольного возраста в условиях игровой деятельности </vt:lpstr>
      <vt:lpstr>Презентация PowerPoint</vt:lpstr>
      <vt:lpstr>ВОСПИТАТЕЛЬ</vt:lpstr>
      <vt:lpstr>Презентация PowerPoint</vt:lpstr>
      <vt:lpstr>МУЗЫКАНТ</vt:lpstr>
      <vt:lpstr>Презентация PowerPoint</vt:lpstr>
      <vt:lpstr>ПОВАР</vt:lpstr>
      <vt:lpstr>Презентация PowerPoint</vt:lpstr>
      <vt:lpstr>ДОКТОР</vt:lpstr>
      <vt:lpstr>Презентация PowerPoint</vt:lpstr>
      <vt:lpstr>ХУДОЖНИК</vt:lpstr>
      <vt:lpstr>Презентация PowerPoint</vt:lpstr>
      <vt:lpstr>ПАРИКМАХЕР</vt:lpstr>
      <vt:lpstr>Презентация PowerPoint</vt:lpstr>
      <vt:lpstr>ПОЖАРНЫЙ  </vt:lpstr>
      <vt:lpstr>Презентация PowerPoint</vt:lpstr>
      <vt:lpstr>СТРОИТЕЛЬ</vt:lpstr>
      <vt:lpstr>Презентация PowerPoint</vt:lpstr>
      <vt:lpstr>ПОЧЬТАЛЬОН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61</cp:revision>
  <dcterms:created xsi:type="dcterms:W3CDTF">2013-08-21T19:17:07Z</dcterms:created>
  <dcterms:modified xsi:type="dcterms:W3CDTF">2024-03-23T15:51:45Z</dcterms:modified>
</cp:coreProperties>
</file>