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EC5EE2-0A0F-4383-BC49-D3F923CBB13D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49F6E01-2089-4EB5-A407-7A4E5706186D}">
      <dgm:prSet phldrT="[Текст]" custT="1"/>
      <dgm:spPr/>
      <dgm:t>
        <a:bodyPr/>
        <a:lstStyle/>
        <a:p>
          <a:r>
            <a:rPr lang="ru-RU" sz="1800" b="1" dirty="0" smtClean="0"/>
            <a:t>ОБОРУДОВАНИЕ </a:t>
          </a:r>
          <a:endParaRPr lang="ru-RU" sz="1800" b="1" dirty="0"/>
        </a:p>
      </dgm:t>
    </dgm:pt>
    <dgm:pt modelId="{FD874155-F5B4-4843-9557-646BA9539D03}" type="parTrans" cxnId="{3D087138-48B7-40BF-9757-475FC615804E}">
      <dgm:prSet/>
      <dgm:spPr/>
      <dgm:t>
        <a:bodyPr/>
        <a:lstStyle/>
        <a:p>
          <a:endParaRPr lang="ru-RU"/>
        </a:p>
      </dgm:t>
    </dgm:pt>
    <dgm:pt modelId="{BBB77F90-8F95-40AB-88B7-9FBD03D9EA0E}" type="sibTrans" cxnId="{3D087138-48B7-40BF-9757-475FC615804E}">
      <dgm:prSet/>
      <dgm:spPr/>
      <dgm:t>
        <a:bodyPr/>
        <a:lstStyle/>
        <a:p>
          <a:endParaRPr lang="ru-RU"/>
        </a:p>
      </dgm:t>
    </dgm:pt>
    <dgm:pt modelId="{9BEEBA30-71EB-4DB8-94F6-17F452296857}">
      <dgm:prSet phldrT="[Текст]" custT="1"/>
      <dgm:spPr/>
      <dgm:t>
        <a:bodyPr/>
        <a:lstStyle/>
        <a:p>
          <a:r>
            <a:rPr lang="ru-RU" sz="1800" b="1" dirty="0" smtClean="0"/>
            <a:t>ДИДАКТИКА </a:t>
          </a:r>
          <a:endParaRPr lang="ru-RU" sz="1800" b="1" dirty="0"/>
        </a:p>
      </dgm:t>
    </dgm:pt>
    <dgm:pt modelId="{6D6C83B2-FD62-459C-BF73-6EB142FF8B5D}" type="parTrans" cxnId="{7E094575-DFFE-4E13-81FD-4255B372791A}">
      <dgm:prSet/>
      <dgm:spPr/>
      <dgm:t>
        <a:bodyPr/>
        <a:lstStyle/>
        <a:p>
          <a:endParaRPr lang="ru-RU"/>
        </a:p>
      </dgm:t>
    </dgm:pt>
    <dgm:pt modelId="{595B8037-B0F5-4441-8573-F95ECE9A51FB}" type="sibTrans" cxnId="{7E094575-DFFE-4E13-81FD-4255B372791A}">
      <dgm:prSet/>
      <dgm:spPr/>
      <dgm:t>
        <a:bodyPr/>
        <a:lstStyle/>
        <a:p>
          <a:endParaRPr lang="ru-RU"/>
        </a:p>
      </dgm:t>
    </dgm:pt>
    <dgm:pt modelId="{7DCF3D50-86A2-49B2-8564-344F5339B6A2}">
      <dgm:prSet phldrT="[Текст]" custT="1"/>
      <dgm:spPr/>
      <dgm:t>
        <a:bodyPr/>
        <a:lstStyle/>
        <a:p>
          <a:r>
            <a:rPr lang="ru-RU" sz="1800" b="1" dirty="0" smtClean="0"/>
            <a:t>СТИМУЛИРОВАНИЕ К ДЕЯТЕЛЬНОСТИ </a:t>
          </a:r>
          <a:endParaRPr lang="ru-RU" sz="1800" b="1" dirty="0"/>
        </a:p>
      </dgm:t>
    </dgm:pt>
    <dgm:pt modelId="{2B9EFC79-9C32-4B76-9432-D738E5017666}" type="parTrans" cxnId="{641856F2-A785-433B-ADCA-9419EC1AC5E2}">
      <dgm:prSet/>
      <dgm:spPr/>
      <dgm:t>
        <a:bodyPr/>
        <a:lstStyle/>
        <a:p>
          <a:endParaRPr lang="ru-RU"/>
        </a:p>
      </dgm:t>
    </dgm:pt>
    <dgm:pt modelId="{8D032FA5-E3E3-4C08-A0FB-69DDB028C1CB}" type="sibTrans" cxnId="{641856F2-A785-433B-ADCA-9419EC1AC5E2}">
      <dgm:prSet/>
      <dgm:spPr/>
      <dgm:t>
        <a:bodyPr/>
        <a:lstStyle/>
        <a:p>
          <a:endParaRPr lang="ru-RU"/>
        </a:p>
      </dgm:t>
    </dgm:pt>
    <dgm:pt modelId="{640AC9AE-CD27-4AC0-9D08-3DA66AFACCEE}" type="pres">
      <dgm:prSet presAssocID="{6FEC5EE2-0A0F-4383-BC49-D3F923CBB13D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4557424-B90D-4D11-ABA8-044548FB303C}" type="pres">
      <dgm:prSet presAssocID="{C49F6E01-2089-4EB5-A407-7A4E5706186D}" presName="Accent1" presStyleCnt="0"/>
      <dgm:spPr/>
    </dgm:pt>
    <dgm:pt modelId="{D50B617E-37D3-46A1-9088-6A27AEBEF779}" type="pres">
      <dgm:prSet presAssocID="{C49F6E01-2089-4EB5-A407-7A4E5706186D}" presName="Accent" presStyleLbl="node1" presStyleIdx="0" presStyleCnt="3" custScaleX="167414" custScaleY="82920" custLinFactNeighborX="-6908" custLinFactNeighborY="-2125"/>
      <dgm:spPr/>
    </dgm:pt>
    <dgm:pt modelId="{F9395B83-36C0-4356-BD0E-54BFA29451B8}" type="pres">
      <dgm:prSet presAssocID="{C49F6E01-2089-4EB5-A407-7A4E5706186D}" presName="Parent1" presStyleLbl="revTx" presStyleIdx="0" presStyleCnt="3" custScaleX="228128" custScaleY="8233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4528AB-9915-4D59-9B1C-B39B02025468}" type="pres">
      <dgm:prSet presAssocID="{9BEEBA30-71EB-4DB8-94F6-17F452296857}" presName="Accent2" presStyleCnt="0"/>
      <dgm:spPr/>
    </dgm:pt>
    <dgm:pt modelId="{CD90C7F8-9CC1-429A-8ABA-0BD907D1738E}" type="pres">
      <dgm:prSet presAssocID="{9BEEBA30-71EB-4DB8-94F6-17F452296857}" presName="Accent" presStyleLbl="node1" presStyleIdx="1" presStyleCnt="3" custScaleX="159624" custScaleY="76875" custLinFactNeighborX="-4441" custLinFactNeighborY="-2125"/>
      <dgm:spPr/>
    </dgm:pt>
    <dgm:pt modelId="{8A54D5FD-FE48-48DE-AF99-B1BF748ADC11}" type="pres">
      <dgm:prSet presAssocID="{9BEEBA30-71EB-4DB8-94F6-17F452296857}" presName="Parent2" presStyleLbl="revTx" presStyleIdx="1" presStyleCnt="3" custScaleX="188940" custScaleY="717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C3D6C5-D86E-46D6-B042-278FEA7BF4ED}" type="pres">
      <dgm:prSet presAssocID="{7DCF3D50-86A2-49B2-8564-344F5339B6A2}" presName="Accent3" presStyleCnt="0"/>
      <dgm:spPr/>
    </dgm:pt>
    <dgm:pt modelId="{D26B3C57-6839-4548-854E-727C5381FCAC}" type="pres">
      <dgm:prSet presAssocID="{7DCF3D50-86A2-49B2-8564-344F5339B6A2}" presName="Accent" presStyleLbl="node1" presStyleIdx="2" presStyleCnt="3" custScaleX="200826" custScaleY="101139"/>
      <dgm:spPr/>
    </dgm:pt>
    <dgm:pt modelId="{BFC22F93-6A04-48FE-8A76-D0F3AFC82FD5}" type="pres">
      <dgm:prSet presAssocID="{7DCF3D50-86A2-49B2-8564-344F5339B6A2}" presName="Parent3" presStyleLbl="revTx" presStyleIdx="2" presStyleCnt="3" custScaleX="255376" custScaleY="9157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41856F2-A785-433B-ADCA-9419EC1AC5E2}" srcId="{6FEC5EE2-0A0F-4383-BC49-D3F923CBB13D}" destId="{7DCF3D50-86A2-49B2-8564-344F5339B6A2}" srcOrd="2" destOrd="0" parTransId="{2B9EFC79-9C32-4B76-9432-D738E5017666}" sibTransId="{8D032FA5-E3E3-4C08-A0FB-69DDB028C1CB}"/>
    <dgm:cxn modelId="{4E4DD6AD-BE78-4022-B309-649785FB13EC}" type="presOf" srcId="{9BEEBA30-71EB-4DB8-94F6-17F452296857}" destId="{8A54D5FD-FE48-48DE-AF99-B1BF748ADC11}" srcOrd="0" destOrd="0" presId="urn:microsoft.com/office/officeart/2009/layout/CircleArrowProcess"/>
    <dgm:cxn modelId="{3D087138-48B7-40BF-9757-475FC615804E}" srcId="{6FEC5EE2-0A0F-4383-BC49-D3F923CBB13D}" destId="{C49F6E01-2089-4EB5-A407-7A4E5706186D}" srcOrd="0" destOrd="0" parTransId="{FD874155-F5B4-4843-9557-646BA9539D03}" sibTransId="{BBB77F90-8F95-40AB-88B7-9FBD03D9EA0E}"/>
    <dgm:cxn modelId="{BBC64ADA-C988-420B-B323-724E05626207}" type="presOf" srcId="{7DCF3D50-86A2-49B2-8564-344F5339B6A2}" destId="{BFC22F93-6A04-48FE-8A76-D0F3AFC82FD5}" srcOrd="0" destOrd="0" presId="urn:microsoft.com/office/officeart/2009/layout/CircleArrowProcess"/>
    <dgm:cxn modelId="{1849549E-8100-461E-B4D7-2023DB07A919}" type="presOf" srcId="{C49F6E01-2089-4EB5-A407-7A4E5706186D}" destId="{F9395B83-36C0-4356-BD0E-54BFA29451B8}" srcOrd="0" destOrd="0" presId="urn:microsoft.com/office/officeart/2009/layout/CircleArrowProcess"/>
    <dgm:cxn modelId="{D2BD59D4-9BDB-4A4F-B9D5-B282E0031F36}" type="presOf" srcId="{6FEC5EE2-0A0F-4383-BC49-D3F923CBB13D}" destId="{640AC9AE-CD27-4AC0-9D08-3DA66AFACCEE}" srcOrd="0" destOrd="0" presId="urn:microsoft.com/office/officeart/2009/layout/CircleArrowProcess"/>
    <dgm:cxn modelId="{7E094575-DFFE-4E13-81FD-4255B372791A}" srcId="{6FEC5EE2-0A0F-4383-BC49-D3F923CBB13D}" destId="{9BEEBA30-71EB-4DB8-94F6-17F452296857}" srcOrd="1" destOrd="0" parTransId="{6D6C83B2-FD62-459C-BF73-6EB142FF8B5D}" sibTransId="{595B8037-B0F5-4441-8573-F95ECE9A51FB}"/>
    <dgm:cxn modelId="{3AB47759-AF06-46D7-A615-17D8CF17B2BC}" type="presParOf" srcId="{640AC9AE-CD27-4AC0-9D08-3DA66AFACCEE}" destId="{A4557424-B90D-4D11-ABA8-044548FB303C}" srcOrd="0" destOrd="0" presId="urn:microsoft.com/office/officeart/2009/layout/CircleArrowProcess"/>
    <dgm:cxn modelId="{F0139F6A-795F-4E60-B63E-7E6F6FA781ED}" type="presParOf" srcId="{A4557424-B90D-4D11-ABA8-044548FB303C}" destId="{D50B617E-37D3-46A1-9088-6A27AEBEF779}" srcOrd="0" destOrd="0" presId="urn:microsoft.com/office/officeart/2009/layout/CircleArrowProcess"/>
    <dgm:cxn modelId="{3FF02471-3042-41D7-AF2D-9F82FCFB7368}" type="presParOf" srcId="{640AC9AE-CD27-4AC0-9D08-3DA66AFACCEE}" destId="{F9395B83-36C0-4356-BD0E-54BFA29451B8}" srcOrd="1" destOrd="0" presId="urn:microsoft.com/office/officeart/2009/layout/CircleArrowProcess"/>
    <dgm:cxn modelId="{626A7927-4603-4F22-9036-403445F2A6EC}" type="presParOf" srcId="{640AC9AE-CD27-4AC0-9D08-3DA66AFACCEE}" destId="{D14528AB-9915-4D59-9B1C-B39B02025468}" srcOrd="2" destOrd="0" presId="urn:microsoft.com/office/officeart/2009/layout/CircleArrowProcess"/>
    <dgm:cxn modelId="{F2559B8D-6F08-4F0B-A72B-F8AAC7F4ECC3}" type="presParOf" srcId="{D14528AB-9915-4D59-9B1C-B39B02025468}" destId="{CD90C7F8-9CC1-429A-8ABA-0BD907D1738E}" srcOrd="0" destOrd="0" presId="urn:microsoft.com/office/officeart/2009/layout/CircleArrowProcess"/>
    <dgm:cxn modelId="{A8B7B329-74C4-44BC-9C78-C6DD14962883}" type="presParOf" srcId="{640AC9AE-CD27-4AC0-9D08-3DA66AFACCEE}" destId="{8A54D5FD-FE48-48DE-AF99-B1BF748ADC11}" srcOrd="3" destOrd="0" presId="urn:microsoft.com/office/officeart/2009/layout/CircleArrowProcess"/>
    <dgm:cxn modelId="{FAF050CC-2D8D-48B0-88E9-D2E7DE5F3E63}" type="presParOf" srcId="{640AC9AE-CD27-4AC0-9D08-3DA66AFACCEE}" destId="{AAC3D6C5-D86E-46D6-B042-278FEA7BF4ED}" srcOrd="4" destOrd="0" presId="urn:microsoft.com/office/officeart/2009/layout/CircleArrowProcess"/>
    <dgm:cxn modelId="{CC2899B6-7216-433A-A188-3FE9728D5F01}" type="presParOf" srcId="{AAC3D6C5-D86E-46D6-B042-278FEA7BF4ED}" destId="{D26B3C57-6839-4548-854E-727C5381FCAC}" srcOrd="0" destOrd="0" presId="urn:microsoft.com/office/officeart/2009/layout/CircleArrowProcess"/>
    <dgm:cxn modelId="{A66EFBDA-4D50-4F31-856F-4AFB6258E8DD}" type="presParOf" srcId="{640AC9AE-CD27-4AC0-9D08-3DA66AFACCEE}" destId="{BFC22F93-6A04-48FE-8A76-D0F3AFC82FD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3FBCB5-2781-4DF5-997B-7886FB4AAFC8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99947A-D942-487E-BB9A-27416C316B48}">
      <dgm:prSet phldrT="[Текст]" custT="1"/>
      <dgm:spPr/>
      <dgm:t>
        <a:bodyPr/>
        <a:lstStyle/>
        <a:p>
          <a:r>
            <a:rPr lang="ru-RU" sz="2400" b="1" dirty="0" smtClean="0"/>
            <a:t>ДИДАКТИКА</a:t>
          </a:r>
          <a:endParaRPr lang="ru-RU" sz="2400" b="1" dirty="0"/>
        </a:p>
      </dgm:t>
    </dgm:pt>
    <dgm:pt modelId="{AA131BDC-6D6B-40E6-BE6F-99D0487814D9}" type="parTrans" cxnId="{ED83F8FF-5C99-4A9F-859E-8D34B2343BBA}">
      <dgm:prSet/>
      <dgm:spPr/>
      <dgm:t>
        <a:bodyPr/>
        <a:lstStyle/>
        <a:p>
          <a:endParaRPr lang="ru-RU"/>
        </a:p>
      </dgm:t>
    </dgm:pt>
    <dgm:pt modelId="{AA8EF135-9D08-46E6-8A16-F026A7775D5E}" type="sibTrans" cxnId="{ED83F8FF-5C99-4A9F-859E-8D34B2343BBA}">
      <dgm:prSet/>
      <dgm:spPr/>
      <dgm:t>
        <a:bodyPr/>
        <a:lstStyle/>
        <a:p>
          <a:endParaRPr lang="ru-RU"/>
        </a:p>
      </dgm:t>
    </dgm:pt>
    <dgm:pt modelId="{B51E6B02-88AD-4042-BD38-4BD8175325EB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каталоги «Народные промыслы» ;</a:t>
          </a:r>
        </a:p>
        <a:p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тематические альбомы;</a:t>
          </a:r>
          <a:r>
            <a:rPr lang="ru-RU" b="1" dirty="0" smtClean="0">
              <a:solidFill>
                <a:schemeClr val="tx2"/>
              </a:solidFill>
              <a:latin typeface="+mn-lt"/>
            </a:rPr>
            <a:t/>
          </a:r>
          <a:br>
            <a:rPr lang="ru-RU" b="1" dirty="0" smtClean="0">
              <a:solidFill>
                <a:schemeClr val="tx2"/>
              </a:solidFill>
              <a:latin typeface="+mn-lt"/>
            </a:rPr>
          </a:br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репродукции картин;</a:t>
          </a:r>
        </a:p>
        <a:p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-портреты художников;</a:t>
          </a:r>
        </a:p>
        <a:p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-коллекции  «Природный материал»,</a:t>
          </a:r>
          <a:r>
            <a:rPr lang="ru-RU" b="1" dirty="0" smtClean="0">
              <a:solidFill>
                <a:schemeClr val="tx2"/>
              </a:solidFill>
              <a:latin typeface="+mn-lt"/>
            </a:rPr>
            <a:t/>
          </a:r>
          <a:br>
            <a:rPr lang="ru-RU" b="1" dirty="0" smtClean="0">
              <a:solidFill>
                <a:schemeClr val="tx2"/>
              </a:solidFill>
              <a:latin typeface="+mn-lt"/>
            </a:rPr>
          </a:br>
          <a:r>
            <a:rPr lang="ru-RU" b="1" dirty="0" smtClean="0">
              <a:solidFill>
                <a:schemeClr val="tx2"/>
              </a:solidFill>
              <a:latin typeface="+mn-lt"/>
            </a:rPr>
            <a:t>«</a:t>
          </a:r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Бумага», «Бросовый материал».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63C6F812-3C79-441B-AE50-C60C32AA19A9}" type="parTrans" cxnId="{D09E628F-3EF1-4BE3-BEA8-8B8A066F525C}">
      <dgm:prSet/>
      <dgm:spPr/>
      <dgm:t>
        <a:bodyPr/>
        <a:lstStyle/>
        <a:p>
          <a:endParaRPr lang="ru-RU"/>
        </a:p>
      </dgm:t>
    </dgm:pt>
    <dgm:pt modelId="{98DEC1BA-1676-4DD7-8344-1B9FD0E8CFF6}" type="sibTrans" cxnId="{D09E628F-3EF1-4BE3-BEA8-8B8A066F525C}">
      <dgm:prSet/>
      <dgm:spPr/>
      <dgm:t>
        <a:bodyPr/>
        <a:lstStyle/>
        <a:p>
          <a:endParaRPr lang="ru-RU"/>
        </a:p>
      </dgm:t>
    </dgm:pt>
    <dgm:pt modelId="{B9C32DF8-5A20-46E6-8A87-3FAD696542A9}">
      <dgm:prSet phldrT="[Текст]" custT="1"/>
      <dgm:spPr/>
      <dgm:t>
        <a:bodyPr/>
        <a:lstStyle/>
        <a:p>
          <a:r>
            <a:rPr lang="ru-RU" sz="1600" b="1" dirty="0" smtClean="0"/>
            <a:t>СТИМУЛИРОВАНИЕ К ДЕЯТЕЛЬНОСТИ</a:t>
          </a:r>
          <a:endParaRPr lang="ru-RU" sz="1600" b="1" dirty="0"/>
        </a:p>
      </dgm:t>
    </dgm:pt>
    <dgm:pt modelId="{74EEC14D-DCE3-4D04-A228-157535A7C322}" type="parTrans" cxnId="{7BF71B97-8240-4012-9F2F-536119D2C031}">
      <dgm:prSet/>
      <dgm:spPr/>
      <dgm:t>
        <a:bodyPr/>
        <a:lstStyle/>
        <a:p>
          <a:endParaRPr lang="ru-RU"/>
        </a:p>
      </dgm:t>
    </dgm:pt>
    <dgm:pt modelId="{EC78A88B-DBFA-4286-B28B-C110E7DFA275}" type="sibTrans" cxnId="{7BF71B97-8240-4012-9F2F-536119D2C031}">
      <dgm:prSet/>
      <dgm:spPr/>
      <dgm:t>
        <a:bodyPr/>
        <a:lstStyle/>
        <a:p>
          <a:endParaRPr lang="ru-RU"/>
        </a:p>
      </dgm:t>
    </dgm:pt>
    <dgm:pt modelId="{036D6151-A239-4ADF-99C6-75FFA7557DD9}">
      <dgm:prSet phldrT="[Текст]"/>
      <dgm:spPr/>
      <dgm:t>
        <a:bodyPr/>
        <a:lstStyle/>
        <a:p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правила работы с материалами, доступные детям  среднего возраста.</a:t>
          </a:r>
          <a:r>
            <a:rPr lang="ru-RU" b="1" dirty="0" smtClean="0">
              <a:solidFill>
                <a:schemeClr val="tx2"/>
              </a:solidFill>
              <a:latin typeface="+mn-lt"/>
            </a:rPr>
            <a:t/>
          </a:r>
          <a:br>
            <a:rPr lang="ru-RU" b="1" dirty="0" smtClean="0">
              <a:solidFill>
                <a:schemeClr val="tx2"/>
              </a:solidFill>
              <a:latin typeface="+mn-lt"/>
            </a:rPr>
          </a:br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  персонажи, наделённые определенными чертами</a:t>
          </a:r>
          <a:r>
            <a:rPr lang="ru-RU" b="1" dirty="0" smtClean="0">
              <a:solidFill>
                <a:schemeClr val="tx2"/>
              </a:solidFill>
              <a:latin typeface="+mn-lt"/>
            </a:rPr>
            <a:t/>
          </a:r>
          <a:br>
            <a:rPr lang="ru-RU" b="1" dirty="0" smtClean="0">
              <a:solidFill>
                <a:schemeClr val="tx2"/>
              </a:solidFill>
              <a:latin typeface="+mn-lt"/>
            </a:rPr>
          </a:br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(«кисточка») от имени которого моделируется проблемная ситуация.</a:t>
          </a:r>
          <a:r>
            <a:rPr lang="ru-RU" b="1" dirty="0" smtClean="0">
              <a:solidFill>
                <a:schemeClr val="tx2"/>
              </a:solidFill>
              <a:latin typeface="+mn-lt"/>
            </a:rPr>
            <a:t/>
          </a:r>
          <a:br>
            <a:rPr lang="ru-RU" b="1" dirty="0" smtClean="0">
              <a:solidFill>
                <a:schemeClr val="tx2"/>
              </a:solidFill>
              <a:latin typeface="+mn-lt"/>
            </a:rPr>
          </a:br>
          <a:r>
            <a:rPr lang="ru-RU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карточки-схемы рисования, лепки, аппликации.</a:t>
          </a:r>
          <a:endParaRPr lang="ru-RU" b="1" dirty="0">
            <a:solidFill>
              <a:schemeClr val="tx2"/>
            </a:solidFill>
            <a:latin typeface="+mn-lt"/>
          </a:endParaRPr>
        </a:p>
      </dgm:t>
    </dgm:pt>
    <dgm:pt modelId="{C0E461DA-5E93-4579-84EB-5670A0B382D8}" type="parTrans" cxnId="{70DFF862-2C5A-4D0D-99D9-1C2DDA82606B}">
      <dgm:prSet/>
      <dgm:spPr/>
      <dgm:t>
        <a:bodyPr/>
        <a:lstStyle/>
        <a:p>
          <a:endParaRPr lang="ru-RU"/>
        </a:p>
      </dgm:t>
    </dgm:pt>
    <dgm:pt modelId="{A7A28138-BA78-4567-835F-0A7AFF1A382B}" type="sibTrans" cxnId="{70DFF862-2C5A-4D0D-99D9-1C2DDA82606B}">
      <dgm:prSet/>
      <dgm:spPr/>
      <dgm:t>
        <a:bodyPr/>
        <a:lstStyle/>
        <a:p>
          <a:endParaRPr lang="ru-RU"/>
        </a:p>
      </dgm:t>
    </dgm:pt>
    <dgm:pt modelId="{BD0C3C13-7CCD-4032-B1DD-57EE7102F72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 -</a:t>
          </a:r>
          <a:r>
            <a:rPr lang="ru-RU" sz="1400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краски, карандаши, фломастеры, восковые мелки, кисти, баночки, трафареты, раскраски;</a:t>
          </a:r>
          <a:r>
            <a:rPr lang="ru-RU" sz="1400" b="1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2"/>
              </a:solidFill>
              <a:latin typeface="+mn-lt"/>
            </a:rPr>
          </a:br>
          <a:r>
            <a:rPr lang="ru-RU" sz="1400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белый и цветной картон, белая и цветная бумага, клей, ножницы, салфетки; </a:t>
          </a:r>
          <a:r>
            <a:rPr lang="ru-RU" sz="1400" b="1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2"/>
              </a:solidFill>
              <a:latin typeface="+mn-lt"/>
            </a:rPr>
          </a:br>
          <a:r>
            <a:rPr lang="ru-RU" sz="1400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материалы для нетрадиционных техник рисования (ватные палочки, губки для посуды, трубочки котельные, нитки, фольга, бумажные салфетки и др.).</a:t>
          </a:r>
          <a:r>
            <a:rPr lang="ru-RU" sz="1400" b="1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2"/>
              </a:solidFill>
              <a:latin typeface="+mn-lt"/>
            </a:rPr>
          </a:br>
          <a:r>
            <a:rPr lang="ru-RU" sz="1400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некоторые пищевые продукты (манная крупа, соль, кофе)</a:t>
          </a:r>
          <a:r>
            <a:rPr lang="ru-RU" sz="1400" b="1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2"/>
              </a:solidFill>
              <a:latin typeface="+mn-lt"/>
            </a:rPr>
          </a:br>
          <a:r>
            <a:rPr lang="ru-RU" sz="1400" b="1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-мольберт, экран, магнитная доска "</a:t>
          </a:r>
          <a:r>
            <a:rPr lang="ru-RU" sz="1400" b="1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dirty="0" smtClean="0">
              <a:solidFill>
                <a:schemeClr val="tx2"/>
              </a:solidFill>
              <a:latin typeface="+mn-lt"/>
            </a:rPr>
          </a:br>
          <a:endParaRPr lang="ru-RU" sz="1400" b="1" dirty="0">
            <a:solidFill>
              <a:schemeClr val="tx2"/>
            </a:solidFill>
            <a:latin typeface="+mn-lt"/>
          </a:endParaRPr>
        </a:p>
      </dgm:t>
    </dgm:pt>
    <dgm:pt modelId="{DAE7AD1F-7939-4ADD-8594-62B533BE31E5}" type="sibTrans" cxnId="{09B9360A-929E-498D-88EA-F0B99D5FD2C8}">
      <dgm:prSet/>
      <dgm:spPr/>
      <dgm:t>
        <a:bodyPr/>
        <a:lstStyle/>
        <a:p>
          <a:endParaRPr lang="ru-RU"/>
        </a:p>
      </dgm:t>
    </dgm:pt>
    <dgm:pt modelId="{0C6E60B8-6D62-4588-AFBB-CBF2F749C5DF}" type="parTrans" cxnId="{09B9360A-929E-498D-88EA-F0B99D5FD2C8}">
      <dgm:prSet/>
      <dgm:spPr/>
      <dgm:t>
        <a:bodyPr/>
        <a:lstStyle/>
        <a:p>
          <a:endParaRPr lang="ru-RU"/>
        </a:p>
      </dgm:t>
    </dgm:pt>
    <dgm:pt modelId="{7519F136-76E7-4933-968C-AF39CD714CC0}">
      <dgm:prSet phldrT="[Текст]" custT="1"/>
      <dgm:spPr/>
      <dgm:t>
        <a:bodyPr/>
        <a:lstStyle/>
        <a:p>
          <a:r>
            <a:rPr lang="ru-RU" sz="2000" b="1" dirty="0" smtClean="0"/>
            <a:t>ОБОРУДОВАНИЕ</a:t>
          </a:r>
          <a:endParaRPr lang="ru-RU" sz="2000" b="1" dirty="0"/>
        </a:p>
      </dgm:t>
    </dgm:pt>
    <dgm:pt modelId="{E4F743B1-0A3B-4D9E-B917-06EAB91A7EF0}" type="sibTrans" cxnId="{42A7D8E6-562C-4CD6-B999-05BC4B3A7810}">
      <dgm:prSet/>
      <dgm:spPr/>
      <dgm:t>
        <a:bodyPr/>
        <a:lstStyle/>
        <a:p>
          <a:endParaRPr lang="ru-RU"/>
        </a:p>
      </dgm:t>
    </dgm:pt>
    <dgm:pt modelId="{DE9EAC23-F44D-484A-AD54-2850EA18BB7F}" type="parTrans" cxnId="{42A7D8E6-562C-4CD6-B999-05BC4B3A7810}">
      <dgm:prSet/>
      <dgm:spPr/>
      <dgm:t>
        <a:bodyPr/>
        <a:lstStyle/>
        <a:p>
          <a:endParaRPr lang="ru-RU"/>
        </a:p>
      </dgm:t>
    </dgm:pt>
    <dgm:pt modelId="{C6BFD25B-7ECC-4A43-99DB-60425B10CC79}" type="pres">
      <dgm:prSet presAssocID="{BC3FBCB5-2781-4DF5-997B-7886FB4AAF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8B0CB3-1B8B-4B05-B84B-22952958CD2F}" type="pres">
      <dgm:prSet presAssocID="{7519F136-76E7-4933-968C-AF39CD714CC0}" presName="compositeNode" presStyleCnt="0">
        <dgm:presLayoutVars>
          <dgm:bulletEnabled val="1"/>
        </dgm:presLayoutVars>
      </dgm:prSet>
      <dgm:spPr/>
    </dgm:pt>
    <dgm:pt modelId="{B932E88C-BA4D-40C6-8BC3-9E7D244335E9}" type="pres">
      <dgm:prSet presAssocID="{7519F136-76E7-4933-968C-AF39CD714CC0}" presName="bgRect" presStyleLbl="node1" presStyleIdx="0" presStyleCnt="3" custScaleX="84985" custScaleY="113980"/>
      <dgm:spPr/>
      <dgm:t>
        <a:bodyPr/>
        <a:lstStyle/>
        <a:p>
          <a:endParaRPr lang="ru-RU"/>
        </a:p>
      </dgm:t>
    </dgm:pt>
    <dgm:pt modelId="{1F7B5F10-3BBC-476E-AC3C-48BB5B2F07CF}" type="pres">
      <dgm:prSet presAssocID="{7519F136-76E7-4933-968C-AF39CD714CC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0046F-819B-4025-B02C-642641FB5713}" type="pres">
      <dgm:prSet presAssocID="{7519F136-76E7-4933-968C-AF39CD714CC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3EABFF-1338-4109-B59C-9D58E4F6FBFE}" type="pres">
      <dgm:prSet presAssocID="{E4F743B1-0A3B-4D9E-B917-06EAB91A7EF0}" presName="hSp" presStyleCnt="0"/>
      <dgm:spPr/>
    </dgm:pt>
    <dgm:pt modelId="{0902E199-E147-4158-8D04-8B13A4CD93AA}" type="pres">
      <dgm:prSet presAssocID="{E4F743B1-0A3B-4D9E-B917-06EAB91A7EF0}" presName="vProcSp" presStyleCnt="0"/>
      <dgm:spPr/>
    </dgm:pt>
    <dgm:pt modelId="{EFF02449-C1BF-4010-84CF-AB22C71792F1}" type="pres">
      <dgm:prSet presAssocID="{E4F743B1-0A3B-4D9E-B917-06EAB91A7EF0}" presName="vSp1" presStyleCnt="0"/>
      <dgm:spPr/>
    </dgm:pt>
    <dgm:pt modelId="{666FAB42-B798-4E18-8CC2-81F65A246823}" type="pres">
      <dgm:prSet presAssocID="{E4F743B1-0A3B-4D9E-B917-06EAB91A7EF0}" presName="simulatedConn" presStyleLbl="solidFgAcc1" presStyleIdx="0" presStyleCnt="2"/>
      <dgm:spPr/>
    </dgm:pt>
    <dgm:pt modelId="{852BA26B-101C-42FC-992C-67A35AEF42CD}" type="pres">
      <dgm:prSet presAssocID="{E4F743B1-0A3B-4D9E-B917-06EAB91A7EF0}" presName="vSp2" presStyleCnt="0"/>
      <dgm:spPr/>
    </dgm:pt>
    <dgm:pt modelId="{323568CF-BC90-483A-BB9F-0DDAF7DB5592}" type="pres">
      <dgm:prSet presAssocID="{E4F743B1-0A3B-4D9E-B917-06EAB91A7EF0}" presName="sibTrans" presStyleCnt="0"/>
      <dgm:spPr/>
    </dgm:pt>
    <dgm:pt modelId="{23D7586E-B40E-4F3F-86FE-C32F2553324A}" type="pres">
      <dgm:prSet presAssocID="{A899947A-D942-487E-BB9A-27416C316B48}" presName="compositeNode" presStyleCnt="0">
        <dgm:presLayoutVars>
          <dgm:bulletEnabled val="1"/>
        </dgm:presLayoutVars>
      </dgm:prSet>
      <dgm:spPr/>
    </dgm:pt>
    <dgm:pt modelId="{B52BDEDF-A8F8-4C74-93AA-C0208AD8292A}" type="pres">
      <dgm:prSet presAssocID="{A899947A-D942-487E-BB9A-27416C316B48}" presName="bgRect" presStyleLbl="node1" presStyleIdx="1" presStyleCnt="3" custScaleX="83418" custScaleY="115012" custLinFactNeighborX="840" custLinFactNeighborY="-474"/>
      <dgm:spPr/>
      <dgm:t>
        <a:bodyPr/>
        <a:lstStyle/>
        <a:p>
          <a:endParaRPr lang="ru-RU"/>
        </a:p>
      </dgm:t>
    </dgm:pt>
    <dgm:pt modelId="{6A89FB7D-DCF7-4DFD-BBE6-403C6A1545B0}" type="pres">
      <dgm:prSet presAssocID="{A899947A-D942-487E-BB9A-27416C316B4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FF8A7-FE75-4A5D-B732-0D9B1892D77B}" type="pres">
      <dgm:prSet presAssocID="{A899947A-D942-487E-BB9A-27416C316B48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DAEB2-CCF7-4066-B367-1B8486B5D594}" type="pres">
      <dgm:prSet presAssocID="{AA8EF135-9D08-46E6-8A16-F026A7775D5E}" presName="hSp" presStyleCnt="0"/>
      <dgm:spPr/>
    </dgm:pt>
    <dgm:pt modelId="{0B7CCB24-906E-432B-B12F-4255E3EB2938}" type="pres">
      <dgm:prSet presAssocID="{AA8EF135-9D08-46E6-8A16-F026A7775D5E}" presName="vProcSp" presStyleCnt="0"/>
      <dgm:spPr/>
    </dgm:pt>
    <dgm:pt modelId="{3340E750-1786-41C5-8AB8-042CEBF8BD92}" type="pres">
      <dgm:prSet presAssocID="{AA8EF135-9D08-46E6-8A16-F026A7775D5E}" presName="vSp1" presStyleCnt="0"/>
      <dgm:spPr/>
    </dgm:pt>
    <dgm:pt modelId="{BD33858C-3BBD-4B57-93F1-5E44B2C0326C}" type="pres">
      <dgm:prSet presAssocID="{AA8EF135-9D08-46E6-8A16-F026A7775D5E}" presName="simulatedConn" presStyleLbl="solidFgAcc1" presStyleIdx="1" presStyleCnt="2"/>
      <dgm:spPr/>
    </dgm:pt>
    <dgm:pt modelId="{3AD6790B-3B4C-4498-B65C-58CCE4F9A2E2}" type="pres">
      <dgm:prSet presAssocID="{AA8EF135-9D08-46E6-8A16-F026A7775D5E}" presName="vSp2" presStyleCnt="0"/>
      <dgm:spPr/>
    </dgm:pt>
    <dgm:pt modelId="{A384A4AD-A866-4C56-99BB-9E8202E6A221}" type="pres">
      <dgm:prSet presAssocID="{AA8EF135-9D08-46E6-8A16-F026A7775D5E}" presName="sibTrans" presStyleCnt="0"/>
      <dgm:spPr/>
    </dgm:pt>
    <dgm:pt modelId="{D895326C-9C58-4BC8-8ECA-0CDC292FA260}" type="pres">
      <dgm:prSet presAssocID="{B9C32DF8-5A20-46E6-8A87-3FAD696542A9}" presName="compositeNode" presStyleCnt="0">
        <dgm:presLayoutVars>
          <dgm:bulletEnabled val="1"/>
        </dgm:presLayoutVars>
      </dgm:prSet>
      <dgm:spPr/>
    </dgm:pt>
    <dgm:pt modelId="{ED55B0E4-BF30-4320-823A-B501ADD8679E}" type="pres">
      <dgm:prSet presAssocID="{B9C32DF8-5A20-46E6-8A87-3FAD696542A9}" presName="bgRect" presStyleLbl="node1" presStyleIdx="2" presStyleCnt="3" custScaleX="87370" custScaleY="115429"/>
      <dgm:spPr/>
      <dgm:t>
        <a:bodyPr/>
        <a:lstStyle/>
        <a:p>
          <a:endParaRPr lang="ru-RU"/>
        </a:p>
      </dgm:t>
    </dgm:pt>
    <dgm:pt modelId="{797BDD96-E8A1-4D59-8DDA-3312511CD983}" type="pres">
      <dgm:prSet presAssocID="{B9C32DF8-5A20-46E6-8A87-3FAD696542A9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85FDD-F61B-4C8A-BE06-69B433224FCC}" type="pres">
      <dgm:prSet presAssocID="{B9C32DF8-5A20-46E6-8A87-3FAD696542A9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AF03722-573E-4F5C-89E1-7BF7F2127940}" type="presOf" srcId="{B9C32DF8-5A20-46E6-8A87-3FAD696542A9}" destId="{797BDD96-E8A1-4D59-8DDA-3312511CD983}" srcOrd="1" destOrd="0" presId="urn:microsoft.com/office/officeart/2005/8/layout/hProcess7#1"/>
    <dgm:cxn modelId="{C6BD9663-E61B-4744-BCA8-2F0ABEF16B5C}" type="presOf" srcId="{A899947A-D942-487E-BB9A-27416C316B48}" destId="{B52BDEDF-A8F8-4C74-93AA-C0208AD8292A}" srcOrd="0" destOrd="0" presId="urn:microsoft.com/office/officeart/2005/8/layout/hProcess7#1"/>
    <dgm:cxn modelId="{52A05C76-5396-49D7-A524-C54FFA34015E}" type="presOf" srcId="{7519F136-76E7-4933-968C-AF39CD714CC0}" destId="{1F7B5F10-3BBC-476E-AC3C-48BB5B2F07CF}" srcOrd="1" destOrd="0" presId="urn:microsoft.com/office/officeart/2005/8/layout/hProcess7#1"/>
    <dgm:cxn modelId="{B86F2FE0-3F9E-4888-AB64-67CEF2D87D8A}" type="presOf" srcId="{BD0C3C13-7CCD-4032-B1DD-57EE7102F72D}" destId="{E4A0046F-819B-4025-B02C-642641FB5713}" srcOrd="0" destOrd="0" presId="urn:microsoft.com/office/officeart/2005/8/layout/hProcess7#1"/>
    <dgm:cxn modelId="{62E2C3EC-C348-46CD-A2B1-BBB301821765}" type="presOf" srcId="{A899947A-D942-487E-BB9A-27416C316B48}" destId="{6A89FB7D-DCF7-4DFD-BBE6-403C6A1545B0}" srcOrd="1" destOrd="0" presId="urn:microsoft.com/office/officeart/2005/8/layout/hProcess7#1"/>
    <dgm:cxn modelId="{09B9360A-929E-498D-88EA-F0B99D5FD2C8}" srcId="{7519F136-76E7-4933-968C-AF39CD714CC0}" destId="{BD0C3C13-7CCD-4032-B1DD-57EE7102F72D}" srcOrd="0" destOrd="0" parTransId="{0C6E60B8-6D62-4588-AFBB-CBF2F749C5DF}" sibTransId="{DAE7AD1F-7939-4ADD-8594-62B533BE31E5}"/>
    <dgm:cxn modelId="{7BF71B97-8240-4012-9F2F-536119D2C031}" srcId="{BC3FBCB5-2781-4DF5-997B-7886FB4AAFC8}" destId="{B9C32DF8-5A20-46E6-8A87-3FAD696542A9}" srcOrd="2" destOrd="0" parTransId="{74EEC14D-DCE3-4D04-A228-157535A7C322}" sibTransId="{EC78A88B-DBFA-4286-B28B-C110E7DFA275}"/>
    <dgm:cxn modelId="{0456C5BB-52C6-4A48-9275-66570868A697}" type="presOf" srcId="{B51E6B02-88AD-4042-BD38-4BD8175325EB}" destId="{F0EFF8A7-FE75-4A5D-B732-0D9B1892D77B}" srcOrd="0" destOrd="0" presId="urn:microsoft.com/office/officeart/2005/8/layout/hProcess7#1"/>
    <dgm:cxn modelId="{ED83F8FF-5C99-4A9F-859E-8D34B2343BBA}" srcId="{BC3FBCB5-2781-4DF5-997B-7886FB4AAFC8}" destId="{A899947A-D942-487E-BB9A-27416C316B48}" srcOrd="1" destOrd="0" parTransId="{AA131BDC-6D6B-40E6-BE6F-99D0487814D9}" sibTransId="{AA8EF135-9D08-46E6-8A16-F026A7775D5E}"/>
    <dgm:cxn modelId="{42A7D8E6-562C-4CD6-B999-05BC4B3A7810}" srcId="{BC3FBCB5-2781-4DF5-997B-7886FB4AAFC8}" destId="{7519F136-76E7-4933-968C-AF39CD714CC0}" srcOrd="0" destOrd="0" parTransId="{DE9EAC23-F44D-484A-AD54-2850EA18BB7F}" sibTransId="{E4F743B1-0A3B-4D9E-B917-06EAB91A7EF0}"/>
    <dgm:cxn modelId="{70DFF862-2C5A-4D0D-99D9-1C2DDA82606B}" srcId="{B9C32DF8-5A20-46E6-8A87-3FAD696542A9}" destId="{036D6151-A239-4ADF-99C6-75FFA7557DD9}" srcOrd="0" destOrd="0" parTransId="{C0E461DA-5E93-4579-84EB-5670A0B382D8}" sibTransId="{A7A28138-BA78-4567-835F-0A7AFF1A382B}"/>
    <dgm:cxn modelId="{D09E628F-3EF1-4BE3-BEA8-8B8A066F525C}" srcId="{A899947A-D942-487E-BB9A-27416C316B48}" destId="{B51E6B02-88AD-4042-BD38-4BD8175325EB}" srcOrd="0" destOrd="0" parTransId="{63C6F812-3C79-441B-AE50-C60C32AA19A9}" sibTransId="{98DEC1BA-1676-4DD7-8344-1B9FD0E8CFF6}"/>
    <dgm:cxn modelId="{C3A7E940-AF72-4E83-AA0D-0FD5A3C82E71}" type="presOf" srcId="{7519F136-76E7-4933-968C-AF39CD714CC0}" destId="{B932E88C-BA4D-40C6-8BC3-9E7D244335E9}" srcOrd="0" destOrd="0" presId="urn:microsoft.com/office/officeart/2005/8/layout/hProcess7#1"/>
    <dgm:cxn modelId="{454D1672-8A5C-4E7F-BFB4-E3C0B4DD7238}" type="presOf" srcId="{B9C32DF8-5A20-46E6-8A87-3FAD696542A9}" destId="{ED55B0E4-BF30-4320-823A-B501ADD8679E}" srcOrd="0" destOrd="0" presId="urn:microsoft.com/office/officeart/2005/8/layout/hProcess7#1"/>
    <dgm:cxn modelId="{C16DB633-73B0-488C-94AD-0D80E5E6C31A}" type="presOf" srcId="{BC3FBCB5-2781-4DF5-997B-7886FB4AAFC8}" destId="{C6BFD25B-7ECC-4A43-99DB-60425B10CC79}" srcOrd="0" destOrd="0" presId="urn:microsoft.com/office/officeart/2005/8/layout/hProcess7#1"/>
    <dgm:cxn modelId="{DF4ABE93-CD47-4371-8AF5-53754BE2CF75}" type="presOf" srcId="{036D6151-A239-4ADF-99C6-75FFA7557DD9}" destId="{FC485FDD-F61B-4C8A-BE06-69B433224FCC}" srcOrd="0" destOrd="0" presId="urn:microsoft.com/office/officeart/2005/8/layout/hProcess7#1"/>
    <dgm:cxn modelId="{9CAD9133-7108-4BBC-89B2-AA54DE4AA5AB}" type="presParOf" srcId="{C6BFD25B-7ECC-4A43-99DB-60425B10CC79}" destId="{B58B0CB3-1B8B-4B05-B84B-22952958CD2F}" srcOrd="0" destOrd="0" presId="urn:microsoft.com/office/officeart/2005/8/layout/hProcess7#1"/>
    <dgm:cxn modelId="{7FD20919-C02E-4321-AAEB-87EE2C321A32}" type="presParOf" srcId="{B58B0CB3-1B8B-4B05-B84B-22952958CD2F}" destId="{B932E88C-BA4D-40C6-8BC3-9E7D244335E9}" srcOrd="0" destOrd="0" presId="urn:microsoft.com/office/officeart/2005/8/layout/hProcess7#1"/>
    <dgm:cxn modelId="{B56E99D9-BBBA-4B1D-B323-D600201F204D}" type="presParOf" srcId="{B58B0CB3-1B8B-4B05-B84B-22952958CD2F}" destId="{1F7B5F10-3BBC-476E-AC3C-48BB5B2F07CF}" srcOrd="1" destOrd="0" presId="urn:microsoft.com/office/officeart/2005/8/layout/hProcess7#1"/>
    <dgm:cxn modelId="{04D7998B-58CC-42D4-9ADB-A82E0F809705}" type="presParOf" srcId="{B58B0CB3-1B8B-4B05-B84B-22952958CD2F}" destId="{E4A0046F-819B-4025-B02C-642641FB5713}" srcOrd="2" destOrd="0" presId="urn:microsoft.com/office/officeart/2005/8/layout/hProcess7#1"/>
    <dgm:cxn modelId="{2D78FD8E-B743-4348-8E01-4CB3109AC45D}" type="presParOf" srcId="{C6BFD25B-7ECC-4A43-99DB-60425B10CC79}" destId="{313EABFF-1338-4109-B59C-9D58E4F6FBFE}" srcOrd="1" destOrd="0" presId="urn:microsoft.com/office/officeart/2005/8/layout/hProcess7#1"/>
    <dgm:cxn modelId="{787DEB57-B86F-4567-8F9B-D3AC4A98961D}" type="presParOf" srcId="{C6BFD25B-7ECC-4A43-99DB-60425B10CC79}" destId="{0902E199-E147-4158-8D04-8B13A4CD93AA}" srcOrd="2" destOrd="0" presId="urn:microsoft.com/office/officeart/2005/8/layout/hProcess7#1"/>
    <dgm:cxn modelId="{5D61CDFA-B373-4153-8431-3860F5F48994}" type="presParOf" srcId="{0902E199-E147-4158-8D04-8B13A4CD93AA}" destId="{EFF02449-C1BF-4010-84CF-AB22C71792F1}" srcOrd="0" destOrd="0" presId="urn:microsoft.com/office/officeart/2005/8/layout/hProcess7#1"/>
    <dgm:cxn modelId="{2B98C82E-1C33-406D-B9C2-D9C3D169660B}" type="presParOf" srcId="{0902E199-E147-4158-8D04-8B13A4CD93AA}" destId="{666FAB42-B798-4E18-8CC2-81F65A246823}" srcOrd="1" destOrd="0" presId="urn:microsoft.com/office/officeart/2005/8/layout/hProcess7#1"/>
    <dgm:cxn modelId="{BAF2FA30-44A7-4A46-ADA7-2A74D159065C}" type="presParOf" srcId="{0902E199-E147-4158-8D04-8B13A4CD93AA}" destId="{852BA26B-101C-42FC-992C-67A35AEF42CD}" srcOrd="2" destOrd="0" presId="urn:microsoft.com/office/officeart/2005/8/layout/hProcess7#1"/>
    <dgm:cxn modelId="{3A2950A9-D3FA-4EC6-A6B2-B008D371B4F7}" type="presParOf" srcId="{C6BFD25B-7ECC-4A43-99DB-60425B10CC79}" destId="{323568CF-BC90-483A-BB9F-0DDAF7DB5592}" srcOrd="3" destOrd="0" presId="urn:microsoft.com/office/officeart/2005/8/layout/hProcess7#1"/>
    <dgm:cxn modelId="{EC979332-36DB-4DCD-933A-C303084116A3}" type="presParOf" srcId="{C6BFD25B-7ECC-4A43-99DB-60425B10CC79}" destId="{23D7586E-B40E-4F3F-86FE-C32F2553324A}" srcOrd="4" destOrd="0" presId="urn:microsoft.com/office/officeart/2005/8/layout/hProcess7#1"/>
    <dgm:cxn modelId="{C0D465AC-9D15-41AF-ADAB-B8B1B90628F3}" type="presParOf" srcId="{23D7586E-B40E-4F3F-86FE-C32F2553324A}" destId="{B52BDEDF-A8F8-4C74-93AA-C0208AD8292A}" srcOrd="0" destOrd="0" presId="urn:microsoft.com/office/officeart/2005/8/layout/hProcess7#1"/>
    <dgm:cxn modelId="{D8DAAE10-D54B-4958-B951-0F57323BC79E}" type="presParOf" srcId="{23D7586E-B40E-4F3F-86FE-C32F2553324A}" destId="{6A89FB7D-DCF7-4DFD-BBE6-403C6A1545B0}" srcOrd="1" destOrd="0" presId="urn:microsoft.com/office/officeart/2005/8/layout/hProcess7#1"/>
    <dgm:cxn modelId="{2D3B117B-D010-4BA4-B723-FD13715C3034}" type="presParOf" srcId="{23D7586E-B40E-4F3F-86FE-C32F2553324A}" destId="{F0EFF8A7-FE75-4A5D-B732-0D9B1892D77B}" srcOrd="2" destOrd="0" presId="urn:microsoft.com/office/officeart/2005/8/layout/hProcess7#1"/>
    <dgm:cxn modelId="{AF5140C0-3B7E-4955-B492-A2308656D519}" type="presParOf" srcId="{C6BFD25B-7ECC-4A43-99DB-60425B10CC79}" destId="{E35DAEB2-CCF7-4066-B367-1B8486B5D594}" srcOrd="5" destOrd="0" presId="urn:microsoft.com/office/officeart/2005/8/layout/hProcess7#1"/>
    <dgm:cxn modelId="{E43C2D10-359B-474A-899F-9B88A141DE0D}" type="presParOf" srcId="{C6BFD25B-7ECC-4A43-99DB-60425B10CC79}" destId="{0B7CCB24-906E-432B-B12F-4255E3EB2938}" srcOrd="6" destOrd="0" presId="urn:microsoft.com/office/officeart/2005/8/layout/hProcess7#1"/>
    <dgm:cxn modelId="{2EB62C40-22A5-4E07-8312-DF7924B9EE4D}" type="presParOf" srcId="{0B7CCB24-906E-432B-B12F-4255E3EB2938}" destId="{3340E750-1786-41C5-8AB8-042CEBF8BD92}" srcOrd="0" destOrd="0" presId="urn:microsoft.com/office/officeart/2005/8/layout/hProcess7#1"/>
    <dgm:cxn modelId="{CD387F2C-267C-4B53-9487-A0C3F423FB4B}" type="presParOf" srcId="{0B7CCB24-906E-432B-B12F-4255E3EB2938}" destId="{BD33858C-3BBD-4B57-93F1-5E44B2C0326C}" srcOrd="1" destOrd="0" presId="urn:microsoft.com/office/officeart/2005/8/layout/hProcess7#1"/>
    <dgm:cxn modelId="{2BABEF24-0C16-4235-B332-8AF7094E98F5}" type="presParOf" srcId="{0B7CCB24-906E-432B-B12F-4255E3EB2938}" destId="{3AD6790B-3B4C-4498-B65C-58CCE4F9A2E2}" srcOrd="2" destOrd="0" presId="urn:microsoft.com/office/officeart/2005/8/layout/hProcess7#1"/>
    <dgm:cxn modelId="{BA8BC244-1625-4CA0-8980-BAB8124DEBFE}" type="presParOf" srcId="{C6BFD25B-7ECC-4A43-99DB-60425B10CC79}" destId="{A384A4AD-A866-4C56-99BB-9E8202E6A221}" srcOrd="7" destOrd="0" presId="urn:microsoft.com/office/officeart/2005/8/layout/hProcess7#1"/>
    <dgm:cxn modelId="{A3B1BADA-2E0F-442D-9704-F1CF5FE93DD4}" type="presParOf" srcId="{C6BFD25B-7ECC-4A43-99DB-60425B10CC79}" destId="{D895326C-9C58-4BC8-8ECA-0CDC292FA260}" srcOrd="8" destOrd="0" presId="urn:microsoft.com/office/officeart/2005/8/layout/hProcess7#1"/>
    <dgm:cxn modelId="{D0F3A797-2024-4E6E-8EE9-A62D537D4163}" type="presParOf" srcId="{D895326C-9C58-4BC8-8ECA-0CDC292FA260}" destId="{ED55B0E4-BF30-4320-823A-B501ADD8679E}" srcOrd="0" destOrd="0" presId="urn:microsoft.com/office/officeart/2005/8/layout/hProcess7#1"/>
    <dgm:cxn modelId="{238FB636-A61C-4FE5-8441-D47E4FED3A8A}" type="presParOf" srcId="{D895326C-9C58-4BC8-8ECA-0CDC292FA260}" destId="{797BDD96-E8A1-4D59-8DDA-3312511CD983}" srcOrd="1" destOrd="0" presId="urn:microsoft.com/office/officeart/2005/8/layout/hProcess7#1"/>
    <dgm:cxn modelId="{B8E93574-6AE8-4A39-88FF-569CFC3ED743}" type="presParOf" srcId="{D895326C-9C58-4BC8-8ECA-0CDC292FA260}" destId="{FC485FDD-F61B-4C8A-BE06-69B433224FCC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B617E-37D3-46A1-9088-6A27AEBEF779}">
      <dsp:nvSpPr>
        <dsp:cNvPr id="0" name=""/>
        <dsp:cNvSpPr/>
      </dsp:nvSpPr>
      <dsp:spPr>
        <a:xfrm>
          <a:off x="2876325" y="28944"/>
          <a:ext cx="2549566" cy="126299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95B83-36C0-4356-BD0E-54BFA29451B8}">
      <dsp:nvSpPr>
        <dsp:cNvPr id="0" name=""/>
        <dsp:cNvSpPr/>
      </dsp:nvSpPr>
      <dsp:spPr>
        <a:xfrm>
          <a:off x="3289326" y="518509"/>
          <a:ext cx="1930538" cy="3482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ОБОРУДОВАНИЕ </a:t>
          </a:r>
          <a:endParaRPr lang="ru-RU" sz="1800" b="1" kern="1200" dirty="0"/>
        </a:p>
      </dsp:txBody>
      <dsp:txXfrm>
        <a:off x="3289326" y="518509"/>
        <a:ext cx="1930538" cy="348276"/>
      </dsp:txXfrm>
    </dsp:sp>
    <dsp:sp modelId="{CD90C7F8-9CC1-429A-8ABA-0BD907D1738E}">
      <dsp:nvSpPr>
        <dsp:cNvPr id="0" name=""/>
        <dsp:cNvSpPr/>
      </dsp:nvSpPr>
      <dsp:spPr>
        <a:xfrm>
          <a:off x="2550230" y="950139"/>
          <a:ext cx="2430931" cy="117091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54D5FD-FE48-48DE-AF99-B1BF748ADC11}">
      <dsp:nvSpPr>
        <dsp:cNvPr id="0" name=""/>
        <dsp:cNvSpPr/>
      </dsp:nvSpPr>
      <dsp:spPr>
        <a:xfrm>
          <a:off x="3033874" y="1421195"/>
          <a:ext cx="1598909" cy="303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ДИДАКТИКА </a:t>
          </a:r>
          <a:endParaRPr lang="ru-RU" sz="1800" b="1" kern="1200" dirty="0"/>
        </a:p>
      </dsp:txBody>
      <dsp:txXfrm>
        <a:off x="3033874" y="1421195"/>
        <a:ext cx="1598909" cy="303346"/>
      </dsp:txXfrm>
    </dsp:sp>
    <dsp:sp modelId="{D26B3C57-6839-4548-854E-727C5381FCAC}">
      <dsp:nvSpPr>
        <dsp:cNvPr id="0" name=""/>
        <dsp:cNvSpPr/>
      </dsp:nvSpPr>
      <dsp:spPr>
        <a:xfrm>
          <a:off x="2943635" y="1778825"/>
          <a:ext cx="2627640" cy="1323849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C22F93-6A04-48FE-8A76-D0F3AFC82FD5}">
      <dsp:nvSpPr>
        <dsp:cNvPr id="0" name=""/>
        <dsp:cNvSpPr/>
      </dsp:nvSpPr>
      <dsp:spPr>
        <a:xfrm>
          <a:off x="3176035" y="2260660"/>
          <a:ext cx="2161125" cy="3873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СТИМУЛИРОВАНИЕ К ДЕЯТЕЛЬНОСТИ </a:t>
          </a:r>
          <a:endParaRPr lang="ru-RU" sz="1800" b="1" kern="1200" dirty="0"/>
        </a:p>
      </dsp:txBody>
      <dsp:txXfrm>
        <a:off x="3176035" y="2260660"/>
        <a:ext cx="2161125" cy="3873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2E88C-BA4D-40C6-8BC3-9E7D244335E9}">
      <dsp:nvSpPr>
        <dsp:cNvPr id="0" name=""/>
        <dsp:cNvSpPr/>
      </dsp:nvSpPr>
      <dsp:spPr>
        <a:xfrm>
          <a:off x="1954" y="636166"/>
          <a:ext cx="2592275" cy="417204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88900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ОБОРУДОВАНИЕ</a:t>
          </a:r>
          <a:endParaRPr lang="ru-RU" sz="2000" b="1" kern="1200" dirty="0"/>
        </a:p>
      </dsp:txBody>
      <dsp:txXfrm rot="16200000">
        <a:off x="-1449355" y="2087476"/>
        <a:ext cx="3421075" cy="518455"/>
      </dsp:txXfrm>
    </dsp:sp>
    <dsp:sp modelId="{E4A0046F-819B-4025-B02C-642641FB5713}">
      <dsp:nvSpPr>
        <dsp:cNvPr id="0" name=""/>
        <dsp:cNvSpPr/>
      </dsp:nvSpPr>
      <dsp:spPr>
        <a:xfrm>
          <a:off x="553614" y="636166"/>
          <a:ext cx="1931245" cy="4172043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41148" rIns="0" bIns="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 -</a:t>
          </a:r>
          <a:r>
            <a:rPr lang="ru-RU" sz="14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краски, карандаши, фломастеры, восковые мелки, кисти, баночки, трафареты, раскраски;</a:t>
          </a:r>
          <a:r>
            <a:rPr lang="ru-RU" sz="14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kern="1200" dirty="0" smtClean="0">
              <a:solidFill>
                <a:schemeClr val="tx2"/>
              </a:solidFill>
              <a:latin typeface="+mn-lt"/>
            </a:rPr>
          </a:br>
          <a:r>
            <a:rPr lang="ru-RU" sz="14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белый и цветной картон, белая и цветная бумага, клей, ножницы, салфетки; </a:t>
          </a:r>
          <a:r>
            <a:rPr lang="ru-RU" sz="14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kern="1200" dirty="0" smtClean="0">
              <a:solidFill>
                <a:schemeClr val="tx2"/>
              </a:solidFill>
              <a:latin typeface="+mn-lt"/>
            </a:rPr>
          </a:br>
          <a:r>
            <a:rPr lang="ru-RU" sz="14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материалы для нетрадиционных техник рисования (ватные палочки, губки для посуды, трубочки котельные, нитки, фольга, бумажные салфетки и др.).</a:t>
          </a:r>
          <a:r>
            <a:rPr lang="ru-RU" sz="14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kern="1200" dirty="0" smtClean="0">
              <a:solidFill>
                <a:schemeClr val="tx2"/>
              </a:solidFill>
              <a:latin typeface="+mn-lt"/>
            </a:rPr>
          </a:br>
          <a:r>
            <a:rPr lang="ru-RU" sz="14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некоторые пищевые продукты (манная крупа, соль, кофе)</a:t>
          </a:r>
          <a:r>
            <a:rPr lang="ru-RU" sz="14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kern="1200" dirty="0" smtClean="0">
              <a:solidFill>
                <a:schemeClr val="tx2"/>
              </a:solidFill>
              <a:latin typeface="+mn-lt"/>
            </a:rPr>
          </a:br>
          <a:r>
            <a:rPr lang="ru-RU" sz="14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-мольберт, экран, магнитная доска "</a:t>
          </a:r>
          <a:r>
            <a:rPr lang="ru-RU" sz="14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400" b="1" kern="1200" dirty="0" smtClean="0">
              <a:solidFill>
                <a:schemeClr val="tx2"/>
              </a:solidFill>
              <a:latin typeface="+mn-lt"/>
            </a:rPr>
          </a:br>
          <a:endParaRPr lang="ru-RU" sz="1400" b="1" kern="1200" dirty="0">
            <a:solidFill>
              <a:schemeClr val="tx2"/>
            </a:solidFill>
            <a:latin typeface="+mn-lt"/>
          </a:endParaRPr>
        </a:p>
      </dsp:txBody>
      <dsp:txXfrm>
        <a:off x="553614" y="636166"/>
        <a:ext cx="1931245" cy="4172043"/>
      </dsp:txXfrm>
    </dsp:sp>
    <dsp:sp modelId="{B52BDEDF-A8F8-4C74-93AA-C0208AD8292A}">
      <dsp:nvSpPr>
        <dsp:cNvPr id="0" name=""/>
        <dsp:cNvSpPr/>
      </dsp:nvSpPr>
      <dsp:spPr>
        <a:xfrm>
          <a:off x="2726612" y="618816"/>
          <a:ext cx="2544478" cy="4209818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ДИДАКТИКА</a:t>
          </a:r>
          <a:endParaRPr lang="ru-RU" sz="2400" b="1" kern="1200" dirty="0"/>
        </a:p>
      </dsp:txBody>
      <dsp:txXfrm rot="16200000">
        <a:off x="1255034" y="2090393"/>
        <a:ext cx="3452050" cy="508895"/>
      </dsp:txXfrm>
    </dsp:sp>
    <dsp:sp modelId="{666FAB42-B798-4E18-8CC2-81F65A246823}">
      <dsp:nvSpPr>
        <dsp:cNvPr id="0" name=""/>
        <dsp:cNvSpPr/>
      </dsp:nvSpPr>
      <dsp:spPr>
        <a:xfrm rot="5400000">
          <a:off x="2447109" y="3547270"/>
          <a:ext cx="538264" cy="4575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FF8A7-FE75-4A5D-B732-0D9B1892D77B}">
      <dsp:nvSpPr>
        <dsp:cNvPr id="0" name=""/>
        <dsp:cNvSpPr/>
      </dsp:nvSpPr>
      <dsp:spPr>
        <a:xfrm>
          <a:off x="3272178" y="618816"/>
          <a:ext cx="1895636" cy="4209818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каталоги «Народные промыслы» 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тематические альбомы;</a:t>
          </a:r>
          <a:r>
            <a:rPr lang="ru-RU" sz="16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600" b="1" kern="1200" dirty="0" smtClean="0">
              <a:solidFill>
                <a:schemeClr val="tx2"/>
              </a:solidFill>
              <a:latin typeface="+mn-lt"/>
            </a:rPr>
          </a:b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репродукции картин;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-портреты художников;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-коллекции  «Природный материал»,</a:t>
          </a:r>
          <a:r>
            <a:rPr lang="ru-RU" sz="16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600" b="1" kern="1200" dirty="0" smtClean="0">
              <a:solidFill>
                <a:schemeClr val="tx2"/>
              </a:solidFill>
              <a:latin typeface="+mn-lt"/>
            </a:rPr>
          </a:br>
          <a:r>
            <a:rPr lang="ru-RU" sz="1600" b="1" kern="1200" dirty="0" smtClean="0">
              <a:solidFill>
                <a:schemeClr val="tx2"/>
              </a:solidFill>
              <a:latin typeface="+mn-lt"/>
            </a:rPr>
            <a:t>«</a:t>
          </a: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Бумага», «Бросовый материал».</a:t>
          </a:r>
          <a:r>
            <a:rPr lang="ru-RU" sz="1600" kern="1200" dirty="0" smtClean="0"/>
            <a:t/>
          </a:r>
          <a:br>
            <a:rPr lang="ru-RU" sz="1600" kern="1200" dirty="0" smtClean="0"/>
          </a:br>
          <a:endParaRPr lang="ru-RU" sz="1600" kern="1200" dirty="0"/>
        </a:p>
      </dsp:txBody>
      <dsp:txXfrm>
        <a:off x="3272178" y="618816"/>
        <a:ext cx="1895636" cy="4209818"/>
      </dsp:txXfrm>
    </dsp:sp>
    <dsp:sp modelId="{ED55B0E4-BF30-4320-823A-B501ADD8679E}">
      <dsp:nvSpPr>
        <dsp:cNvPr id="0" name=""/>
        <dsp:cNvSpPr/>
      </dsp:nvSpPr>
      <dsp:spPr>
        <a:xfrm>
          <a:off x="5352227" y="636166"/>
          <a:ext cx="2665024" cy="4225081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СТИМУЛИРОВАНИЕ К ДЕЯТЕЛЬНОСТИ</a:t>
          </a:r>
          <a:endParaRPr lang="ru-RU" sz="1600" b="1" kern="1200" dirty="0"/>
        </a:p>
      </dsp:txBody>
      <dsp:txXfrm rot="16200000">
        <a:off x="3886446" y="2101947"/>
        <a:ext cx="3464566" cy="533004"/>
      </dsp:txXfrm>
    </dsp:sp>
    <dsp:sp modelId="{BD33858C-3BBD-4B57-93F1-5E44B2C0326C}">
      <dsp:nvSpPr>
        <dsp:cNvPr id="0" name=""/>
        <dsp:cNvSpPr/>
      </dsp:nvSpPr>
      <dsp:spPr>
        <a:xfrm rot="5400000">
          <a:off x="5098346" y="3547270"/>
          <a:ext cx="538264" cy="457541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485FDD-F61B-4C8A-BE06-69B433224FCC}">
      <dsp:nvSpPr>
        <dsp:cNvPr id="0" name=""/>
        <dsp:cNvSpPr/>
      </dsp:nvSpPr>
      <dsp:spPr>
        <a:xfrm>
          <a:off x="5913163" y="636166"/>
          <a:ext cx="1985443" cy="4225081"/>
        </a:xfrm>
        <a:prstGeom prst="rect">
          <a:avLst/>
        </a:prstGeom>
        <a:noFill/>
        <a:ln w="12700" cap="flat" cmpd="sng" algn="in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правила работы с материалами, доступные детям  среднего возраста.</a:t>
          </a:r>
          <a:r>
            <a:rPr lang="ru-RU" sz="16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600" b="1" kern="1200" dirty="0" smtClean="0">
              <a:solidFill>
                <a:schemeClr val="tx2"/>
              </a:solidFill>
              <a:latin typeface="+mn-lt"/>
            </a:rPr>
          </a:b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  персонажи, наделённые определенными чертами</a:t>
          </a:r>
          <a:r>
            <a:rPr lang="ru-RU" sz="16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600" b="1" kern="1200" dirty="0" smtClean="0">
              <a:solidFill>
                <a:schemeClr val="tx2"/>
              </a:solidFill>
              <a:latin typeface="+mn-lt"/>
            </a:rPr>
          </a:b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(«кисточка») от имени которого моделируется проблемная ситуация.</a:t>
          </a:r>
          <a:r>
            <a:rPr lang="ru-RU" sz="1600" b="1" kern="1200" dirty="0" smtClean="0">
              <a:solidFill>
                <a:schemeClr val="tx2"/>
              </a:solidFill>
              <a:latin typeface="+mn-lt"/>
            </a:rPr>
            <a:t/>
          </a:r>
          <a:br>
            <a:rPr lang="ru-RU" sz="1600" b="1" kern="1200" dirty="0" smtClean="0">
              <a:solidFill>
                <a:schemeClr val="tx2"/>
              </a:solidFill>
              <a:latin typeface="+mn-lt"/>
            </a:rPr>
          </a:br>
          <a:r>
            <a:rPr lang="ru-RU" sz="1600" b="1" kern="1200" dirty="0" smtClean="0">
              <a:solidFill>
                <a:schemeClr val="tx2"/>
              </a:solidFill>
              <a:latin typeface="+mn-lt"/>
              <a:ea typeface="Calibri" pitchFamily="2" charset="-52"/>
              <a:cs typeface="Verdana" pitchFamily="2" charset="-52"/>
            </a:rPr>
            <a:t>- карточки-схемы рисования, лепки, аппликации.</a:t>
          </a:r>
          <a:endParaRPr lang="ru-RU" sz="1600" b="1" kern="1200" dirty="0">
            <a:solidFill>
              <a:schemeClr val="tx2"/>
            </a:solidFill>
            <a:latin typeface="+mn-lt"/>
          </a:endParaRPr>
        </a:p>
      </dsp:txBody>
      <dsp:txXfrm>
        <a:off x="5913163" y="636166"/>
        <a:ext cx="1985443" cy="4225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626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66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11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64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654844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37940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860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9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295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630325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678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BA6E8C-72F1-468A-94A2-940D5753E9F4}" type="datetimeFigureOut">
              <a:rPr lang="ru-RU" smtClean="0"/>
              <a:pPr/>
              <a:t>27.10.2022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D27C552-9EA9-4F46-913A-ECC74430E14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9148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8" pos="594" userDrawn="1">
          <p15:clr>
            <a:srgbClr val="F26B43"/>
          </p15:clr>
        </p15:guide>
        <p15:guide id="9" pos="5400" userDrawn="1">
          <p15:clr>
            <a:srgbClr val="F26B43"/>
          </p15:clr>
        </p15:guide>
        <p15:guide id="10" orient="horz" pos="4008" userDrawn="1">
          <p15:clr>
            <a:srgbClr val="F26B43"/>
          </p15:clr>
        </p15:guide>
        <p15:guide id="11" orient="horz" pos="1440" userDrawn="1">
          <p15:clr>
            <a:srgbClr val="F26B43"/>
          </p15:clr>
        </p15:guide>
        <p15:guide id="12" orient="horz" pos="3720" userDrawn="1">
          <p15:clr>
            <a:srgbClr val="F26B43"/>
          </p15:clr>
        </p15:guide>
        <p15:guide id="13" orient="horz" pos="2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8516" y="1885444"/>
            <a:ext cx="6509502" cy="236287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«РЕАЛИЗАЦИЯ ПРИНЦИПА АВТОДИДАКТИЧНОСТИ ОБУЧЕНИЯ В ОБЛАСТИ ХУДОЖЕСТВЕННО-ЭСТЕТИЧЕСКОГО РАЗВИТИЯ ДЕТЕЙ 4-5 ЛЕТ».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0612" y="4989849"/>
            <a:ext cx="4506055" cy="909245"/>
          </a:xfrm>
        </p:spPr>
        <p:txBody>
          <a:bodyPr/>
          <a:lstStyle/>
          <a:p>
            <a:r>
              <a:rPr lang="ru-RU" b="0" dirty="0">
                <a:latin typeface="+mj-lt"/>
                <a:cs typeface="Arial" panose="020B0604020202020204" pitchFamily="34" charset="0"/>
              </a:rPr>
              <a:t>Воспитатель </a:t>
            </a:r>
            <a:r>
              <a:rPr lang="ru-RU" b="0" dirty="0" smtClean="0">
                <a:latin typeface="+mj-lt"/>
                <a:cs typeface="Arial" panose="020B0604020202020204" pitchFamily="34" charset="0"/>
              </a:rPr>
              <a:t>СРЕДНЕЙ </a:t>
            </a:r>
            <a:r>
              <a:rPr lang="ru-RU" b="0" dirty="0">
                <a:latin typeface="+mj-lt"/>
                <a:cs typeface="Arial" panose="020B0604020202020204" pitchFamily="34" charset="0"/>
              </a:rPr>
              <a:t>группы </a:t>
            </a:r>
          </a:p>
          <a:p>
            <a:r>
              <a:rPr lang="ru-RU" b="0" dirty="0" smtClean="0">
                <a:latin typeface="+mj-lt"/>
                <a:cs typeface="Arial" panose="020B0604020202020204" pitchFamily="34" charset="0"/>
              </a:rPr>
              <a:t>САГАЙДАК </a:t>
            </a:r>
            <a:r>
              <a:rPr lang="ru-RU" b="0" dirty="0" smtClean="0">
                <a:latin typeface="+mj-lt"/>
                <a:cs typeface="Arial" panose="020B0604020202020204" pitchFamily="34" charset="0"/>
              </a:rPr>
              <a:t>ЕКАТЕРИНА Александровна </a:t>
            </a:r>
            <a:endParaRPr lang="ru-RU" b="0" dirty="0">
              <a:latin typeface="+mj-lt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2285405" y="165647"/>
            <a:ext cx="5263116" cy="951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285405" y="262751"/>
            <a:ext cx="5263116" cy="95113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500" b="1" i="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None/>
              <a:defRPr sz="12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0" dirty="0">
                <a:latin typeface="+mj-lt"/>
                <a:cs typeface="Times New Roman" panose="02020603050405020304" pitchFamily="18" charset="0"/>
              </a:rPr>
              <a:t>МУНИЦИПАЛЬНОЕ АВТОНОМНОЕ</a:t>
            </a:r>
          </a:p>
          <a:p>
            <a:pPr algn="ctr"/>
            <a:r>
              <a:rPr lang="ru-RU" b="0" dirty="0">
                <a:latin typeface="+mj-lt"/>
                <a:cs typeface="Times New Roman" panose="02020603050405020304" pitchFamily="18" charset="0"/>
              </a:rPr>
              <a:t>ДОШКОЛЬНОЕ ОБРАЗОВАТЕЛЬНОЕ УЧРЕЖДЕНИЕ</a:t>
            </a:r>
          </a:p>
          <a:p>
            <a:pPr algn="ctr"/>
            <a:r>
              <a:rPr lang="ru-RU" b="0" dirty="0">
                <a:latin typeface="+mj-lt"/>
                <a:cs typeface="Times New Roman" panose="02020603050405020304" pitchFamily="18" charset="0"/>
              </a:rPr>
              <a:t>ДЕТСКИЙ САД № 31</a:t>
            </a:r>
          </a:p>
          <a:p>
            <a:pPr algn="ctr"/>
            <a:r>
              <a:rPr lang="ru-RU" b="0" dirty="0">
                <a:latin typeface="+mj-lt"/>
                <a:cs typeface="Times New Roman" panose="02020603050405020304" pitchFamily="18" charset="0"/>
              </a:rPr>
              <a:t>МУНИЦИПАЛЬНОГО ОБРАЗОВАНИЯ ГОРОД НОВОРОССИЙСК</a:t>
            </a:r>
            <a:endParaRPr lang="ru-RU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068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F4EE96-A3A5-4E02-A866-8A287811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77" y="271685"/>
            <a:ext cx="6647030" cy="139959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Автодидактичность</a:t>
            </a:r>
            <a:r>
              <a:rPr lang="ru-RU" sz="4000" dirty="0"/>
              <a:t> центра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D3AD70-F341-420B-A0AA-383D45329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906" y="1710741"/>
            <a:ext cx="2754502" cy="452278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3606" y="1689563"/>
            <a:ext cx="213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 АППЛИКАЦИЯ 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D3AD70-F341-420B-A0AA-383D4532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530443" y="2681207"/>
            <a:ext cx="2484632" cy="27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2476081" cy="6533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«Нарисуй утенка»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921" y="962951"/>
            <a:ext cx="1999298" cy="25861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9452" y="437083"/>
            <a:ext cx="220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«ДОРИСУЙ ЛИЦО»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0117" y="3316888"/>
            <a:ext cx="23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«ЗАКОНЧИ РИСУНОК»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284" y="1416553"/>
            <a:ext cx="1999298" cy="19992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9039" y="4133504"/>
            <a:ext cx="2395299" cy="23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5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2476081" cy="65339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«НАСЕКОМЫЕ»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1" y="1100453"/>
            <a:ext cx="1999298" cy="231115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517396" y="452582"/>
            <a:ext cx="27586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«ПОДБЕРИ ПО ЦВЕТУ»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2067" y="3316888"/>
            <a:ext cx="19539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«ВЕРТОЛЁТ»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52" y="969789"/>
            <a:ext cx="1580828" cy="241506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6233" y="4133504"/>
            <a:ext cx="1680911" cy="23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58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414" y="382385"/>
            <a:ext cx="2309247" cy="65339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«КОСМИЧЕСКИЙ</a:t>
            </a:r>
            <a:br>
              <a:rPr lang="ru-RU" sz="2000" dirty="0" smtClean="0"/>
            </a:br>
            <a:r>
              <a:rPr lang="ru-RU" sz="2000" dirty="0" smtClean="0"/>
              <a:t>КОРАБЛЬ»</a:t>
            </a:r>
            <a:endParaRPr lang="ru-RU" sz="2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1" y="1103326"/>
            <a:ext cx="1999298" cy="230541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839452" y="437083"/>
            <a:ext cx="220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«ПЧЕЛА И МУХА»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0117" y="3316888"/>
            <a:ext cx="23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+mj-lt"/>
              </a:rPr>
              <a:t>«БОЖАЯ КОРОВКА»</a:t>
            </a:r>
            <a:endParaRPr lang="ru-RU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346" y="1046397"/>
            <a:ext cx="1755074" cy="23694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E75A70C-2ECE-4302-A379-D025BBB59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6476" y="3994020"/>
            <a:ext cx="1793480" cy="23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775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2968F7-C61A-455C-B681-C5142CF6C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131" y="279749"/>
            <a:ext cx="5978590" cy="813946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accent2"/>
                </a:solidFill>
              </a:rPr>
              <a:t>Экран для рисования </a:t>
            </a:r>
            <a:endParaRPr lang="ru-RU" sz="2700" dirty="0">
              <a:solidFill>
                <a:schemeClr val="accent2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84694" y="1193199"/>
            <a:ext cx="4129952" cy="3085584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1541904" y="2758698"/>
            <a:ext cx="2720130" cy="3053167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5503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91313" y="2016354"/>
            <a:ext cx="3232451" cy="281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63034" y="900275"/>
            <a:ext cx="7633742" cy="149213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85815" y="2063691"/>
            <a:ext cx="3232451" cy="277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1892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779" y="267712"/>
            <a:ext cx="7629525" cy="1493517"/>
          </a:xfrm>
        </p:spPr>
        <p:txBody>
          <a:bodyPr/>
          <a:lstStyle/>
          <a:p>
            <a:pPr algn="ctr"/>
            <a:r>
              <a:rPr lang="ru-RU" dirty="0" smtClean="0"/>
              <a:t> ТРЕБОВАНИЯ по организации РППС в ДО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58" y="1832875"/>
            <a:ext cx="1998733" cy="2893788"/>
          </a:xfrm>
          <a:ln>
            <a:solidFill>
              <a:srgbClr val="C00000"/>
            </a:solidFill>
          </a:ln>
        </p:spPr>
      </p:pic>
      <p:pic>
        <p:nvPicPr>
          <p:cNvPr id="9" name="Объект 8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244" y="3285365"/>
            <a:ext cx="2104247" cy="3041594"/>
          </a:xfrm>
          <a:ln>
            <a:solidFill>
              <a:srgbClr val="C00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684" y="1869260"/>
            <a:ext cx="1961305" cy="2832211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6073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757" y="382385"/>
            <a:ext cx="7930113" cy="11793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accent2"/>
                </a:solidFill>
              </a:rPr>
              <a:t>Содержание </a:t>
            </a:r>
            <a:r>
              <a:rPr lang="ru-RU" sz="2400" dirty="0" smtClean="0">
                <a:solidFill>
                  <a:schemeClr val="accent2"/>
                </a:solidFill>
              </a:rPr>
              <a:t> ИЗОБРАЗИТЕЛЬНОЙ деятельности </a:t>
            </a:r>
            <a:r>
              <a:rPr lang="ru-RU" sz="2400" dirty="0">
                <a:solidFill>
                  <a:schemeClr val="accent2"/>
                </a:solidFill>
              </a:rPr>
              <a:t>детей </a:t>
            </a:r>
            <a:r>
              <a:rPr lang="ru-RU" sz="2400" dirty="0" smtClean="0">
                <a:solidFill>
                  <a:schemeClr val="accent2"/>
                </a:solidFill>
              </a:rPr>
              <a:t>(СРЕДНИЙ </a:t>
            </a:r>
            <a:r>
              <a:rPr lang="ru-RU" sz="2400" dirty="0">
                <a:solidFill>
                  <a:schemeClr val="accent2"/>
                </a:solidFill>
              </a:rPr>
              <a:t>дошкольный возраст</a:t>
            </a:r>
            <a:r>
              <a:rPr lang="ru-RU" sz="2400" dirty="0" smtClean="0">
                <a:solidFill>
                  <a:schemeClr val="accent2"/>
                </a:solidFill>
              </a:rPr>
              <a:t>)</a:t>
            </a:r>
            <a:br>
              <a:rPr lang="ru-RU" sz="2400" dirty="0" smtClean="0">
                <a:solidFill>
                  <a:schemeClr val="accent2"/>
                </a:solidFill>
              </a:rPr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169083" y="5548199"/>
            <a:ext cx="4259704" cy="909245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719892" y="1244706"/>
            <a:ext cx="8246083" cy="1182905"/>
          </a:xfrm>
          <a:prstGeom prst="rect">
            <a:avLst/>
          </a:prstGeom>
        </p:spPr>
        <p:txBody>
          <a:bodyPr/>
          <a:lstStyle>
            <a:lvl1pPr marL="228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j-lt"/>
              </a:rPr>
              <a:t>Работа с детьми направлена на создание условий для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творческого </a:t>
            </a:r>
            <a:r>
              <a:rPr lang="ru-RU" dirty="0">
                <a:solidFill>
                  <a:schemeClr val="tx2"/>
                </a:solidFill>
                <a:latin typeface="+mj-lt"/>
              </a:rPr>
              <a:t>развития </a:t>
            </a:r>
            <a:r>
              <a:rPr lang="ru-RU" dirty="0" smtClean="0">
                <a:solidFill>
                  <a:schemeClr val="tx2"/>
                </a:solidFill>
                <a:latin typeface="+mj-lt"/>
              </a:rPr>
              <a:t>, приобщение к изобразительному искусству, формирование эстетического отношения к окружающему миру.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+mj-lt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</a:rPr>
            </a:br>
            <a:endParaRPr lang="ru-RU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77876" y="2412138"/>
            <a:ext cx="7930113" cy="11793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1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Организация Центра</a:t>
            </a:r>
          </a:p>
          <a:p>
            <a:pPr algn="ctr"/>
            <a:r>
              <a:rPr lang="ru-RU" sz="2400" dirty="0" smtClean="0">
                <a:solidFill>
                  <a:schemeClr val="accent2"/>
                </a:solidFill>
              </a:rPr>
              <a:t>«художественно-эстетической деятельности»</a:t>
            </a:r>
            <a:endParaRPr lang="ru-RU" sz="240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05175591"/>
              </p:ext>
            </p:extLst>
          </p:nvPr>
        </p:nvGraphicFramePr>
        <p:xfrm>
          <a:off x="618850" y="3293458"/>
          <a:ext cx="8189139" cy="3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70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3140841"/>
              </p:ext>
            </p:extLst>
          </p:nvPr>
        </p:nvGraphicFramePr>
        <p:xfrm>
          <a:off x="744467" y="353127"/>
          <a:ext cx="8019207" cy="5497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6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/>
              <a:t>РППС </a:t>
            </a:r>
            <a:r>
              <a:rPr lang="ru-RU" sz="3200" dirty="0" smtClean="0"/>
              <a:t>в группе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2492" y="913562"/>
            <a:ext cx="71209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/>
                </a:solidFill>
                <a:latin typeface="+mj-lt"/>
              </a:rPr>
              <a:t>организована </a:t>
            </a:r>
            <a:r>
              <a:rPr lang="ru-RU" dirty="0">
                <a:solidFill>
                  <a:schemeClr val="accent2"/>
                </a:solidFill>
                <a:latin typeface="+mj-lt"/>
              </a:rPr>
              <a:t>с учетом гибкого зонирования и оперативной адаптации под образовательную </a:t>
            </a:r>
            <a:r>
              <a:rPr lang="ru-RU" dirty="0" smtClean="0">
                <a:solidFill>
                  <a:schemeClr val="accent2"/>
                </a:solidFill>
                <a:latin typeface="+mj-lt"/>
              </a:rPr>
              <a:t>ситуацию.</a:t>
            </a:r>
            <a:endParaRPr lang="ru-RU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1026" name="Picture 2" descr="C:\Users\USER\Downloads\20221014_1837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2" y="1755971"/>
            <a:ext cx="5659437" cy="254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Содержимое 11" descr="20221014_18370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74955" y="3689966"/>
            <a:ext cx="4652107" cy="2702739"/>
          </a:xfrm>
        </p:spPr>
      </p:pic>
    </p:spTree>
    <p:extLst>
      <p:ext uri="{BB962C8B-B14F-4D97-AF65-F5344CB8AC3E}">
        <p14:creationId xmlns:p14="http://schemas.microsoft.com/office/powerpoint/2010/main" val="140231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ОБОРУДОВАНИЕ для изобразительной деятельности</a:t>
            </a:r>
            <a:endParaRPr lang="ru-RU" sz="32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023" y="1457840"/>
            <a:ext cx="5131643" cy="2531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6684" y="3643139"/>
            <a:ext cx="4966226" cy="256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024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609048" y="3521624"/>
            <a:ext cx="4871405" cy="2482666"/>
          </a:xfrm>
          <a:prstGeom prst="rect">
            <a:avLst/>
          </a:prstGeom>
          <a:solidFill>
            <a:schemeClr val="accent2"/>
          </a:solidFill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95321" y="775747"/>
            <a:ext cx="4123526" cy="2505335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94493" y="1545584"/>
            <a:ext cx="3503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j-lt"/>
              </a:rPr>
              <a:t>доступность</a:t>
            </a:r>
            <a:endParaRPr lang="ru-RU" sz="32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725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err="1" smtClean="0"/>
              <a:t>Автодидактичность</a:t>
            </a:r>
            <a:r>
              <a:rPr lang="ru-RU" sz="4000" dirty="0" smtClean="0"/>
              <a:t> центра</a:t>
            </a:r>
            <a:endParaRPr lang="ru-RU" sz="4000" dirty="0"/>
          </a:p>
        </p:txBody>
      </p:sp>
      <p:pic>
        <p:nvPicPr>
          <p:cNvPr id="6" name="Содержимое 5" descr="20221014_1840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4917" y="3903231"/>
            <a:ext cx="2301172" cy="2642236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13581" y="1232649"/>
            <a:ext cx="3302556" cy="5080000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523606" y="1321662"/>
            <a:ext cx="213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 Лепка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8" name="Содержимое 5" descr="20221014_18405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79413" y="1752940"/>
            <a:ext cx="2092248" cy="241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83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1F4EE96-A3A5-4E02-A866-8A287811D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877" y="271685"/>
            <a:ext cx="6647030" cy="139959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Автодидактичность</a:t>
            </a:r>
            <a:r>
              <a:rPr lang="ru-RU" sz="4000" dirty="0"/>
              <a:t> центра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D3AD70-F341-420B-A0AA-383D4532949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1906" y="1686903"/>
            <a:ext cx="2754502" cy="45704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23606" y="1689563"/>
            <a:ext cx="21322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  <a:latin typeface="+mj-lt"/>
              </a:rPr>
              <a:t> Рисование </a:t>
            </a:r>
            <a:endParaRPr lang="ru-RU" sz="24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9D3AD70-F341-420B-A0AA-383D453294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5393410" y="2681207"/>
            <a:ext cx="2758698" cy="277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9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мблема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Эмблема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Эмблема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199</Words>
  <Application>Microsoft Office PowerPoint</Application>
  <PresentationFormat>Экран (4:3)</PresentationFormat>
  <Paragraphs>46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Эмблема</vt:lpstr>
      <vt:lpstr>«РЕАЛИЗАЦИЯ ПРИНЦИПА АВТОДИДАКТИЧНОСТИ ОБУЧЕНИЯ В ОБЛАСТИ ХУДОЖЕСТВЕННО-ЭСТЕТИЧЕСКОГО РАЗВИТИЯ ДЕТЕЙ 4-5 ЛЕТ».</vt:lpstr>
      <vt:lpstr> ТРЕБОВАНИЯ по организации РППС в ДО</vt:lpstr>
      <vt:lpstr>Содержание  ИЗОБРАЗИТЕЛЬНОЙ деятельности детей (СРЕДНИЙ дошкольный возраст)  </vt:lpstr>
      <vt:lpstr>Презентация PowerPoint</vt:lpstr>
      <vt:lpstr>РППС в группе  </vt:lpstr>
      <vt:lpstr>ОБОРУДОВАНИЕ для изобразительной деятельности</vt:lpstr>
      <vt:lpstr>Презентация PowerPoint</vt:lpstr>
      <vt:lpstr>Автодидактичность центра</vt:lpstr>
      <vt:lpstr>Автодидактичность центра</vt:lpstr>
      <vt:lpstr>Автодидактичность центра</vt:lpstr>
      <vt:lpstr>«Нарисуй утенка»</vt:lpstr>
      <vt:lpstr>«НАСЕКОМЫЕ»</vt:lpstr>
      <vt:lpstr>«КОСМИЧЕСКИЙ КОРАБЛЬ»</vt:lpstr>
      <vt:lpstr>Экран для рисования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«РЕАЛИЗАЦИЯ ПРИНЦИПА АВТОДИДАКТИЧНОСТИ ОБУЧЕНИЯ В ОБЛАСТИ ХУДОЖЕСТВЕННО-ЭСТЕТИЧЕСКОГО РАЗВИТИЯ ДЕТЕЙ 4-5 ЛЕТ».</dc:title>
  <cp:lastModifiedBy>USER</cp:lastModifiedBy>
  <cp:revision>12</cp:revision>
  <dcterms:modified xsi:type="dcterms:W3CDTF">2022-10-27T06:45:01Z</dcterms:modified>
</cp:coreProperties>
</file>