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4549" y="674769"/>
            <a:ext cx="10886217" cy="2766528"/>
          </a:xfrm>
        </p:spPr>
        <p:txBody>
          <a:bodyPr>
            <a:normAutofit/>
          </a:bodyPr>
          <a:lstStyle/>
          <a:p>
            <a:r>
              <a:rPr lang="ru-RU" dirty="0"/>
              <a:t>ПРОЕКТ НА ТЕМУ: </a:t>
            </a:r>
            <a:r>
              <a:rPr lang="ru-RU" dirty="0" smtClean="0"/>
              <a:t>«</a:t>
            </a:r>
            <a:r>
              <a:rPr lang="ru-RU" dirty="0"/>
              <a:t>МЫ ПОМНИМ И ГОРДИМСЯ!»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/>
              <a:t>Авторы: воспитатели группы №10 </a:t>
            </a:r>
          </a:p>
          <a:p>
            <a:r>
              <a:rPr lang="ru-RU" sz="2400" dirty="0" smtClean="0"/>
              <a:t>МАДОУ 117, города Сыктывкара</a:t>
            </a:r>
          </a:p>
          <a:p>
            <a:r>
              <a:rPr lang="ru-RU" sz="2400" dirty="0" err="1" smtClean="0"/>
              <a:t>Тушонкова</a:t>
            </a:r>
            <a:r>
              <a:rPr lang="ru-RU" sz="2400" dirty="0" smtClean="0"/>
              <a:t> Р.Ф., Чупрова Г.Н.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977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2577" cy="2375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течение недели организовали выставку детских работ</a:t>
            </a:r>
            <a:endParaRPr lang="ru-RU" dirty="0"/>
          </a:p>
        </p:txBody>
      </p:sp>
      <p:pic>
        <p:nvPicPr>
          <p:cNvPr id="5122" name="Picture 2" descr="https://sun9-77.userapi.com/impg/MzkyKkD9RvgSeA8g0L8XDqeeIXdGiUmSVbtqQw/CfoDQsqXf-k.jpg?size=1280x1205&amp;quality=95&amp;sign=ef81cc0bc53a91b6d18409295993af1c&amp;type=albu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90" y="1567225"/>
            <a:ext cx="5045707" cy="398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5.userapi.com/impg/Iu46Ovw-FS2cj_N8F_D8RV3WOaAhB5YfG6aLFA/rSY50a28IDg.jpg?size=1280x960&amp;quality=95&amp;sign=7207f6b0cd10ddd6feabe77ff2fc31d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7225"/>
            <a:ext cx="5312652" cy="398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9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269" y="666206"/>
            <a:ext cx="10403414" cy="117155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Наши дети учили и рассказывали стихи про войну…</a:t>
            </a:r>
            <a:endParaRPr lang="ru-RU" sz="3200" dirty="0"/>
          </a:p>
        </p:txBody>
      </p:sp>
      <p:pic>
        <p:nvPicPr>
          <p:cNvPr id="6148" name="Picture 4" descr="https://sun9-28.userapi.com/impg/SvqnIlAy2lXAthHmnlFjQFmixeXbDL9Buru7Bg/4fHaOOTQHrA.jpg?size=486x1080&amp;quality=95&amp;sign=a977c2ce4b430116d194fe4d036833eb&amp;type=albu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2011498"/>
            <a:ext cx="1711234" cy="356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617" y="2463300"/>
            <a:ext cx="3223462" cy="2082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439" y="2011498"/>
            <a:ext cx="2257425" cy="3552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617" y="2011498"/>
            <a:ext cx="2091845" cy="35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8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365579"/>
            <a:ext cx="5630092" cy="479425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 праздник «День Победы» мы вместе с детьми участвовали в дворовых играх в парке имени Кирова…</a:t>
            </a:r>
            <a:endParaRPr lang="ru-RU" sz="4400" dirty="0"/>
          </a:p>
        </p:txBody>
      </p:sp>
      <p:pic>
        <p:nvPicPr>
          <p:cNvPr id="7170" name="Picture 2" descr="https://sun9-31.userapi.com/impg/7uxe0eXFall-iGpzb21E35KArowM5ntOYfrXRg/ofV2bWZQPR4.jpg?size=1280x1280&amp;quality=95&amp;sign=bcd4e8ca89a354af66dd521b0b150c4b&amp;type=albu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86" y="365579"/>
            <a:ext cx="5034054" cy="50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9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6452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Неделя была насыщенной и интересной. Дети остались под впечатлением. Они и сегодня поют </a:t>
            </a:r>
            <a:r>
              <a:rPr lang="ru-RU" sz="4400" dirty="0" err="1" smtClean="0"/>
              <a:t>посни</a:t>
            </a:r>
            <a:r>
              <a:rPr lang="ru-RU" sz="4400" dirty="0" smtClean="0"/>
              <a:t> про войну и рассказывают стихи и истории. Считаем что цель нами достигнута.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94255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64" y="2005149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7103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93845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ЦЕЛЬ ПРОЕКТА </a:t>
            </a:r>
            <a:r>
              <a:rPr lang="ru-RU" dirty="0" smtClean="0"/>
              <a:t>- </a:t>
            </a:r>
            <a:r>
              <a:rPr lang="ru-RU" dirty="0"/>
              <a:t>воспитание у </a:t>
            </a:r>
            <a:r>
              <a:rPr lang="ru-RU" dirty="0" smtClean="0"/>
              <a:t>детей чувства </a:t>
            </a:r>
            <a:r>
              <a:rPr lang="ru-RU" dirty="0"/>
              <a:t>патриотизма, любви к Родине и активной жизненной </a:t>
            </a:r>
            <a:r>
              <a:rPr lang="ru-RU" dirty="0" smtClean="0"/>
              <a:t>позиции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75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926" y="-143691"/>
            <a:ext cx="10396882" cy="587828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ЗАДАЧИ </a:t>
            </a:r>
            <a:r>
              <a:rPr lang="ru-RU" sz="4000" dirty="0" smtClean="0"/>
              <a:t>ПРОЕКТА: </a:t>
            </a:r>
            <a:br>
              <a:rPr lang="ru-RU" sz="4000" dirty="0" smtClean="0"/>
            </a:br>
            <a:r>
              <a:rPr lang="ru-RU" sz="4000" dirty="0" smtClean="0"/>
              <a:t>-развивать </a:t>
            </a:r>
            <a:r>
              <a:rPr lang="ru-RU" sz="4000" dirty="0"/>
              <a:t>патриотические чувства у </a:t>
            </a:r>
            <a:r>
              <a:rPr lang="ru-RU" sz="4000" dirty="0" smtClean="0"/>
              <a:t>детей;  </a:t>
            </a:r>
            <a:br>
              <a:rPr lang="ru-RU" sz="4000" dirty="0" smtClean="0"/>
            </a:br>
            <a:r>
              <a:rPr lang="ru-RU" sz="4000" dirty="0"/>
              <a:t>-</a:t>
            </a:r>
            <a:r>
              <a:rPr lang="ru-RU" sz="4000" dirty="0" smtClean="0"/>
              <a:t>воспитывать </a:t>
            </a:r>
            <a:r>
              <a:rPr lang="ru-RU" sz="4000" dirty="0"/>
              <a:t>ценности патриотизма, толерантности;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-сохранять </a:t>
            </a:r>
            <a:r>
              <a:rPr lang="ru-RU" sz="4000" dirty="0"/>
              <a:t>и развивать чувства гордости за свою Родину и многонациональный народ;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- </a:t>
            </a:r>
            <a:r>
              <a:rPr lang="ru-RU" sz="4000" dirty="0"/>
              <a:t>изучать героическое прошлое нашей великой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06987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 проекта-краткосрочный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2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4014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ОЖИДАЕМЫЕ РЕЗУЛЬТАТЫ </a:t>
            </a:r>
            <a:r>
              <a:rPr lang="ru-RU" sz="4000" dirty="0" smtClean="0"/>
              <a:t>- </a:t>
            </a:r>
            <a:r>
              <a:rPr lang="ru-RU" sz="4000" dirty="0"/>
              <a:t>Привлечение общественности к участию в работе по патриотическому воспитанию школьников; </a:t>
            </a:r>
            <a:r>
              <a:rPr lang="ru-RU" sz="4000" dirty="0" smtClean="0"/>
              <a:t> </a:t>
            </a:r>
            <a:r>
              <a:rPr lang="ru-RU" sz="4000" dirty="0"/>
              <a:t>развитие у обучающихся чувства любви к Родине, родному краю, школе и семье; </a:t>
            </a:r>
            <a:r>
              <a:rPr lang="ru-RU" sz="4000" dirty="0" smtClean="0"/>
              <a:t>формирование </a:t>
            </a:r>
            <a:r>
              <a:rPr lang="ru-RU" sz="4000" dirty="0"/>
              <a:t>у школьников готовности к защите своей Родины; </a:t>
            </a:r>
            <a:r>
              <a:rPr lang="ru-RU" sz="4000" dirty="0" smtClean="0"/>
              <a:t> </a:t>
            </a:r>
            <a:r>
              <a:rPr lang="ru-RU" sz="4000" dirty="0"/>
              <a:t>воспитание уважения школьников к подвигу ветеранов Великой Отечественной войны. </a:t>
            </a:r>
            <a:br>
              <a:rPr lang="ru-RU" sz="40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27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22.userapi.com/impg/p8LAM-bJQElUC4j80P9nX7s3Jd0XUodtwlJ4Jw/xAZXJpeH-y8.jpg?size=1280x744&amp;quality=95&amp;sign=7a3a77d8d787c15ea696866dea72e9cf&amp;type=albu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70" y="903928"/>
            <a:ext cx="5697247" cy="40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1862" y="235132"/>
            <a:ext cx="918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Вместе с детьми  оформили «Окна Победы»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30" name="Picture 6" descr="https://sun9-73.userapi.com/impg/UVMNpotAjeF2KCzH7QGUgEepSr7Ioy78zeiaIA/W3o5arDt98E.jpg?size=1280x784&amp;quality=95&amp;sign=505a4c9a1546edd90bfa7cf663c5de7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" y="903927"/>
            <a:ext cx="5926021" cy="40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8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2" y="794687"/>
            <a:ext cx="6064553" cy="1260573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Сделали уголок «Памяти»</a:t>
            </a:r>
            <a:endParaRPr lang="ru-RU" sz="4000" dirty="0"/>
          </a:p>
        </p:txBody>
      </p:sp>
      <p:pic>
        <p:nvPicPr>
          <p:cNvPr id="2050" name="Picture 2" descr="https://sun9-76.userapi.com/impg/8DpSy1rQ0IaHIS1R7OH-3BcSEblLLzXKk7xTqg/rAjb5YNLxys.jpg?size=1280x960&amp;quality=95&amp;sign=915fd6ab35ba10e460069d5fe57a07b0&amp;type=albu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72" y="1898506"/>
            <a:ext cx="5538892" cy="41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3.userapi.com/impg/5YinTC2EIRGm_vn97kuhBo-KF65wMtARbYJYYg/QQclZEv26VI.jpg?size=810x1080&amp;quality=95&amp;sign=8ff1a0f70c80106e39bfc38cf6a439e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5" y="637933"/>
            <a:ext cx="4767942" cy="54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0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6" y="404767"/>
            <a:ext cx="5883665" cy="5590903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Создали «Книгу Памяти», где собраны фотографии и истории прапрадедов и прапрабабушек, которые воевали и отдали свою жизнь за нашу родину.</a:t>
            </a:r>
            <a:endParaRPr lang="ru-RU" sz="4000" dirty="0"/>
          </a:p>
        </p:txBody>
      </p:sp>
      <p:pic>
        <p:nvPicPr>
          <p:cNvPr id="3074" name="Picture 2" descr="https://sun9-41.userapi.com/impg/kjyEK1a-45DK6nlFKoiCGQNg6sChbuAzSKzOIw/kPGSpBocphQ.jpg?size=810x1080&amp;quality=95&amp;sign=8110f1d68a3c296db6caed08e7fa7ffd&amp;type=albu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36" y="404767"/>
            <a:ext cx="3875529" cy="516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6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4761410" cy="365106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Оформили плакат с фотографиями наших героев</a:t>
            </a:r>
            <a:endParaRPr lang="ru-RU" sz="4000" dirty="0"/>
          </a:p>
        </p:txBody>
      </p:sp>
      <p:pic>
        <p:nvPicPr>
          <p:cNvPr id="4098" name="Picture 2" descr="https://sun9-55.userapi.com/impg/7_vwpu1FQz1g6a_LCYV-9DLhXZqzmpOeQjvvug/nEvLxS2KTX8.jpg?size=810x1080&amp;quality=95&amp;sign=9ef10b5b957b25e921482b2029f41edd&amp;type=albu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79" y="365579"/>
            <a:ext cx="4319667" cy="575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4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72</TotalTime>
  <Words>208</Words>
  <Application>Microsoft Office PowerPoint</Application>
  <PresentationFormat>Широкоэкранный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Impact</vt:lpstr>
      <vt:lpstr>Главное мероприятие</vt:lpstr>
      <vt:lpstr>ПРОЕКТ НА ТЕМУ: «МЫ ПОМНИМ И ГОРДИМСЯ!»</vt:lpstr>
      <vt:lpstr>ЦЕЛЬ ПРОЕКТА - воспитание у детей чувства патриотизма, любви к Родине и активной жизненной позиции </vt:lpstr>
      <vt:lpstr>ЗАДАЧИ ПРОЕКТА:  -развивать патриотические чувства у детей;   -воспитывать ценности патриотизма, толерантности;  -сохранять и развивать чувства гордости за свою Родину и многонациональный народ;  - изучать героическое прошлое нашей великой России </vt:lpstr>
      <vt:lpstr>Срок проекта-краткосрочный</vt:lpstr>
      <vt:lpstr>ОЖИДАЕМЫЕ РЕЗУЛЬТАТЫ - Привлечение общественности к участию в работе по патриотическому воспитанию школьников;  развитие у обучающихся чувства любви к Родине, родному краю, школе и семье; формирование у школьников готовности к защите своей Родины;  воспитание уважения школьников к подвигу ветеранов Великой Отечественной войны.  </vt:lpstr>
      <vt:lpstr>Презентация PowerPoint</vt:lpstr>
      <vt:lpstr>Сделали уголок «Памяти»</vt:lpstr>
      <vt:lpstr>Создали «Книгу Памяти», где собраны фотографии и истории прапрадедов и прапрабабушек, которые воевали и отдали свою жизнь за нашу родину.</vt:lpstr>
      <vt:lpstr>Оформили плакат с фотографиями наших героев</vt:lpstr>
      <vt:lpstr>В течение недели организовали выставку детских работ</vt:lpstr>
      <vt:lpstr>Наши дети учили и рассказывали стихи про войну…</vt:lpstr>
      <vt:lpstr>В праздник «День Победы» мы вместе с детьми участвовали в дворовых играх в парке имени Кирова…</vt:lpstr>
      <vt:lpstr>Неделя была насыщенной и интересной. Дети остались под впечатлением. Они и сегодня поют посни про войну и рассказывают стихи и истории. Считаем что цель нами достигнута.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«МЫ ПОМНИМ И ГОРДИМСЯ!»</dc:title>
  <dc:creator>Asus</dc:creator>
  <cp:lastModifiedBy>Asus</cp:lastModifiedBy>
  <cp:revision>6</cp:revision>
  <dcterms:created xsi:type="dcterms:W3CDTF">2023-05-14T16:13:58Z</dcterms:created>
  <dcterms:modified xsi:type="dcterms:W3CDTF">2023-05-14T17:26:08Z</dcterms:modified>
</cp:coreProperties>
</file>