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9" r:id="rId12"/>
    <p:sldId id="266" r:id="rId13"/>
    <p:sldId id="270" r:id="rId14"/>
    <p:sldId id="273" r:id="rId15"/>
    <p:sldId id="274" r:id="rId16"/>
    <p:sldId id="275" r:id="rId17"/>
    <p:sldId id="276" r:id="rId18"/>
    <p:sldId id="278" r:id="rId19"/>
    <p:sldId id="280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79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587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53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1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1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34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4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2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8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48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E163-3668-4845-AA4E-B8DE63C3D486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5F4CD2-44D3-40D2-A364-4F27DF6C1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latin typeface="Book Antiqua" panose="02040602050305030304" pitchFamily="18" charset="0"/>
              </a:rPr>
              <a:t>Ребенок и другие люди</a:t>
            </a:r>
            <a:endParaRPr lang="ru-RU" b="1" dirty="0">
              <a:ln>
                <a:solidFill>
                  <a:schemeClr val="tx1"/>
                </a:solidFill>
              </a:ln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291" y="4613564"/>
            <a:ext cx="4599709" cy="141316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Евсютина Галина Григорьевна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Контакты с незнакомыми людьми дома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6408"/>
          <a:stretch/>
        </p:blipFill>
        <p:spPr>
          <a:xfrm>
            <a:off x="677334" y="1537855"/>
            <a:ext cx="3451322" cy="46828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11" y="1662546"/>
            <a:ext cx="3862078" cy="4379480"/>
          </a:xfrm>
        </p:spPr>
      </p:pic>
    </p:spTree>
    <p:extLst>
      <p:ext uri="{BB962C8B-B14F-4D97-AF65-F5344CB8AC3E}">
        <p14:creationId xmlns:p14="http://schemas.microsoft.com/office/powerpoint/2010/main" val="14505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237"/>
            <a:ext cx="9518074" cy="845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n>
                  <a:solidFill>
                    <a:schemeClr val="tx1"/>
                  </a:solidFill>
                </a:ln>
              </a:rPr>
              <a:t>Насильственные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 действия незнакомого взрослого </a:t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на улице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8" y="1108365"/>
            <a:ext cx="7827819" cy="5652653"/>
          </a:xfrm>
        </p:spPr>
      </p:pic>
    </p:spTree>
    <p:extLst>
      <p:ext uri="{BB962C8B-B14F-4D97-AF65-F5344CB8AC3E}">
        <p14:creationId xmlns:p14="http://schemas.microsoft.com/office/powerpoint/2010/main" val="13191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82" y="609600"/>
            <a:ext cx="8872220" cy="637309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n>
                  <a:solidFill>
                    <a:schemeClr val="tx1"/>
                  </a:solidFill>
                </a:ln>
              </a:rPr>
              <a:t>Насильственные действия незнакомого взр</a:t>
            </a:r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ослого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537856"/>
            <a:ext cx="3912855" cy="450417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36" y="2245880"/>
            <a:ext cx="4522066" cy="3796146"/>
          </a:xfrm>
        </p:spPr>
      </p:pic>
    </p:spTree>
    <p:extLst>
      <p:ext uri="{BB962C8B-B14F-4D97-AF65-F5344CB8AC3E}">
        <p14:creationId xmlns:p14="http://schemas.microsoft.com/office/powerpoint/2010/main" val="17489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7" y="318655"/>
            <a:ext cx="9163166" cy="12053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Насильственные действия незнакомого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взрослого </a:t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на улице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r="5370"/>
          <a:stretch/>
        </p:blipFill>
        <p:spPr>
          <a:xfrm>
            <a:off x="677333" y="1931627"/>
            <a:ext cx="3617575" cy="445531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9" y="2160587"/>
            <a:ext cx="4826693" cy="4115521"/>
          </a:xfrm>
        </p:spPr>
      </p:pic>
    </p:spTree>
    <p:extLst>
      <p:ext uri="{BB962C8B-B14F-4D97-AF65-F5344CB8AC3E}">
        <p14:creationId xmlns:p14="http://schemas.microsoft.com/office/powerpoint/2010/main" val="6213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Ребенок и его старшие приятели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Старший приятель может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помочь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28" y="2736850"/>
            <a:ext cx="3516143" cy="33051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Старший приятель может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обидеть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avatars.mds.yandex.net/get-zen_doc/1328418/pub_5d75102292414d00ad15adf8_5d76a921e3062c00aea59bdb/scale_12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88" y="2736850"/>
            <a:ext cx="2885561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Ребенок и его старшие приятели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4" y="1565564"/>
            <a:ext cx="8598257" cy="6927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Научись говорить </a:t>
            </a:r>
            <a:r>
              <a:rPr lang="ru-RU" b="1" dirty="0" smtClean="0">
                <a:solidFill>
                  <a:srgbClr val="C00000"/>
                </a:solidFill>
              </a:rPr>
              <a:t>НЕТ </a:t>
            </a:r>
            <a:r>
              <a:rPr lang="ru-RU" b="1" dirty="0" smtClean="0">
                <a:solidFill>
                  <a:schemeClr val="tx1"/>
                </a:solidFill>
              </a:rPr>
              <a:t>своему старшему приятелю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3553" r="6903" b="5337"/>
          <a:stretch/>
        </p:blipFill>
        <p:spPr>
          <a:xfrm>
            <a:off x="498765" y="2937164"/>
            <a:ext cx="4073236" cy="356061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"/>
          <a:stretch/>
        </p:blipFill>
        <p:spPr>
          <a:xfrm>
            <a:off x="4821382" y="3048000"/>
            <a:ext cx="4452793" cy="3449781"/>
          </a:xfrm>
        </p:spPr>
      </p:pic>
    </p:spTree>
    <p:extLst>
      <p:ext uri="{BB962C8B-B14F-4D97-AF65-F5344CB8AC3E}">
        <p14:creationId xmlns:p14="http://schemas.microsoft.com/office/powerpoint/2010/main" val="38808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Ребенок и его старшие приятели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4" y="1565564"/>
            <a:ext cx="8598257" cy="6927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Научись говорить </a:t>
            </a:r>
            <a:r>
              <a:rPr lang="ru-RU" b="1" dirty="0" smtClean="0">
                <a:solidFill>
                  <a:srgbClr val="C00000"/>
                </a:solidFill>
              </a:rPr>
              <a:t>НЕТ </a:t>
            </a:r>
            <a:r>
              <a:rPr lang="ru-RU" b="1" dirty="0" smtClean="0">
                <a:solidFill>
                  <a:schemeClr val="tx1"/>
                </a:solidFill>
              </a:rPr>
              <a:t>своему старшему приятелю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60798"/>
            <a:ext cx="4184650" cy="305727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64" y="2860798"/>
            <a:ext cx="4186237" cy="3057278"/>
          </a:xfrm>
        </p:spPr>
      </p:pic>
    </p:spTree>
    <p:extLst>
      <p:ext uri="{BB962C8B-B14F-4D97-AF65-F5344CB8AC3E}">
        <p14:creationId xmlns:p14="http://schemas.microsoft.com/office/powerpoint/2010/main" val="9904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Ребенок и его старшие приятели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4" y="1565564"/>
            <a:ext cx="8598257" cy="69272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Научись говорить </a:t>
            </a:r>
            <a:r>
              <a:rPr lang="ru-RU" b="1" dirty="0" smtClean="0">
                <a:solidFill>
                  <a:srgbClr val="C00000"/>
                </a:solidFill>
              </a:rPr>
              <a:t>НЕТ </a:t>
            </a:r>
            <a:r>
              <a:rPr lang="ru-RU" b="1" dirty="0" smtClean="0">
                <a:solidFill>
                  <a:schemeClr val="tx1"/>
                </a:solidFill>
              </a:rPr>
              <a:t>своему старшему приятелю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35" y="2736850"/>
            <a:ext cx="3118729" cy="330517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736850"/>
            <a:ext cx="4186237" cy="3305175"/>
          </a:xfrm>
        </p:spPr>
      </p:pic>
    </p:spTree>
    <p:extLst>
      <p:ext uri="{BB962C8B-B14F-4D97-AF65-F5344CB8AC3E}">
        <p14:creationId xmlns:p14="http://schemas.microsoft.com/office/powerpoint/2010/main" val="1401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/>
          <a:stretch/>
        </p:blipFill>
        <p:spPr>
          <a:xfrm>
            <a:off x="526472" y="0"/>
            <a:ext cx="11662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563" y="263237"/>
            <a:ext cx="3906981" cy="845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Правила дружбы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6" b="4321"/>
          <a:stretch/>
        </p:blipFill>
        <p:spPr>
          <a:xfrm>
            <a:off x="554180" y="166255"/>
            <a:ext cx="5583383" cy="65947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3" y="1565564"/>
            <a:ext cx="3294853" cy="41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НЕ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суди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 по внешнему виду, внешность бывает обманчива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4" y="1936171"/>
            <a:ext cx="7067357" cy="12088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vatars.mds.yandex.net/get-zen_doc/18497/pub_5bbc6552f96dbc00abfbcac5_5bbc659e839d0f00aa91aa3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9" y="1700644"/>
            <a:ext cx="7741516" cy="49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27147" r="21131"/>
          <a:stretch/>
        </p:blipFill>
        <p:spPr>
          <a:xfrm>
            <a:off x="1510144" y="1524000"/>
            <a:ext cx="6400801" cy="5334000"/>
          </a:xfrm>
        </p:spPr>
      </p:pic>
    </p:spTree>
    <p:extLst>
      <p:ext uri="{BB962C8B-B14F-4D97-AF65-F5344CB8AC3E}">
        <p14:creationId xmlns:p14="http://schemas.microsoft.com/office/powerpoint/2010/main" val="10496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Внешность человека может быть обманчива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32" name="Picture 8" descr="https://avatars.mds.yandex.net/get-zen_doc/1209300/pub_5be4349322e11800ae64fd59_5be44c234c398d00ad41c783/scale_120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"/>
          <a:stretch/>
        </p:blipFill>
        <p:spPr bwMode="auto">
          <a:xfrm>
            <a:off x="1288471" y="1413164"/>
            <a:ext cx="6830291" cy="5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Внешность человека может быть обманчива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20983"/>
            <a:ext cx="3576011" cy="49059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b="2300"/>
          <a:stretch/>
        </p:blipFill>
        <p:spPr>
          <a:xfrm>
            <a:off x="4585854" y="2008909"/>
            <a:ext cx="4868257" cy="3920837"/>
          </a:xfrm>
        </p:spPr>
      </p:pic>
    </p:spTree>
    <p:extLst>
      <p:ext uri="{BB962C8B-B14F-4D97-AF65-F5344CB8AC3E}">
        <p14:creationId xmlns:p14="http://schemas.microsoft.com/office/powerpoint/2010/main" val="14380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Внешность человека может быть обманчива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79418"/>
            <a:ext cx="3479673" cy="493221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3" r="26286"/>
          <a:stretch/>
        </p:blipFill>
        <p:spPr>
          <a:xfrm>
            <a:off x="5250874" y="1579418"/>
            <a:ext cx="2923308" cy="4932218"/>
          </a:xfrm>
        </p:spPr>
      </p:pic>
    </p:spTree>
    <p:extLst>
      <p:ext uri="{BB962C8B-B14F-4D97-AF65-F5344CB8AC3E}">
        <p14:creationId xmlns:p14="http://schemas.microsoft.com/office/powerpoint/2010/main" val="31686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Внешность человека может быть обманчива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1704110"/>
            <a:ext cx="3327418" cy="479367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161309"/>
            <a:ext cx="4608830" cy="3139973"/>
          </a:xfrm>
        </p:spPr>
      </p:pic>
    </p:spTree>
    <p:extLst>
      <p:ext uri="{BB962C8B-B14F-4D97-AF65-F5344CB8AC3E}">
        <p14:creationId xmlns:p14="http://schemas.microsoft.com/office/powerpoint/2010/main" val="13378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Контакты с незнакомыми людьми на улице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3" y="1413164"/>
            <a:ext cx="7384472" cy="5195454"/>
          </a:xfrm>
        </p:spPr>
      </p:pic>
    </p:spTree>
    <p:extLst>
      <p:ext uri="{BB962C8B-B14F-4D97-AF65-F5344CB8AC3E}">
        <p14:creationId xmlns:p14="http://schemas.microsoft.com/office/powerpoint/2010/main" val="6246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73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Контакты с незнакомыми людьми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на улице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2838"/>
          <a:stretch/>
        </p:blipFill>
        <p:spPr>
          <a:xfrm>
            <a:off x="942109" y="1607128"/>
            <a:ext cx="3269673" cy="443489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92" y="2202873"/>
            <a:ext cx="4752108" cy="3717059"/>
          </a:xfrm>
        </p:spPr>
      </p:pic>
    </p:spTree>
    <p:extLst>
      <p:ext uri="{BB962C8B-B14F-4D97-AF65-F5344CB8AC3E}">
        <p14:creationId xmlns:p14="http://schemas.microsoft.com/office/powerpoint/2010/main" val="378230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Контакты с незнакомыми людьми дома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5" y="1219200"/>
            <a:ext cx="4220738" cy="5527964"/>
          </a:xfrm>
        </p:spPr>
      </p:pic>
    </p:spTree>
    <p:extLst>
      <p:ext uri="{BB962C8B-B14F-4D97-AF65-F5344CB8AC3E}">
        <p14:creationId xmlns:p14="http://schemas.microsoft.com/office/powerpoint/2010/main" val="15381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125</Words>
  <Application>Microsoft Office PowerPoint</Application>
  <PresentationFormat>Широкоэкранный</PresentationFormat>
  <Paragraphs>28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 Antiqua</vt:lpstr>
      <vt:lpstr>Times New Roman</vt:lpstr>
      <vt:lpstr>Trebuchet MS</vt:lpstr>
      <vt:lpstr>Wingdings 3</vt:lpstr>
      <vt:lpstr>Аспект</vt:lpstr>
      <vt:lpstr>Ребенок и другие люди</vt:lpstr>
      <vt:lpstr>НЕ суди по внешнему виду, внешность бывает обманчива</vt:lpstr>
      <vt:lpstr>Внешность человека может быть обманчива</vt:lpstr>
      <vt:lpstr>Внешность человека может быть обманчива</vt:lpstr>
      <vt:lpstr>Внешность человека может быть обманчива</vt:lpstr>
      <vt:lpstr>Внешность человека может быть обманчива</vt:lpstr>
      <vt:lpstr>Контакты с незнакомыми людьми на улице</vt:lpstr>
      <vt:lpstr>Контакты с незнакомыми людьми на улице</vt:lpstr>
      <vt:lpstr>Контакты с незнакомыми людьми дома</vt:lpstr>
      <vt:lpstr>Контакты с незнакомыми людьми дома</vt:lpstr>
      <vt:lpstr>Насильственные действия незнакомого взрослого  на улице</vt:lpstr>
      <vt:lpstr>Насильственные действия незнакомого взрослого </vt:lpstr>
      <vt:lpstr>Насильственные действия незнакомого взрослого  на улице </vt:lpstr>
      <vt:lpstr>Ребенок и его старшие приятели</vt:lpstr>
      <vt:lpstr>Ребенок и его старшие приятели</vt:lpstr>
      <vt:lpstr>Ребенок и его старшие приятели</vt:lpstr>
      <vt:lpstr>Ребенок и его старшие приятели</vt:lpstr>
      <vt:lpstr>Презентация PowerPoint</vt:lpstr>
      <vt:lpstr>Правила дружбы</vt:lpstr>
      <vt:lpstr>СПАСИБО за внимание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и другие люди</dc:title>
  <dc:creator>Максим</dc:creator>
  <cp:lastModifiedBy>Максим</cp:lastModifiedBy>
  <cp:revision>19</cp:revision>
  <dcterms:created xsi:type="dcterms:W3CDTF">2022-07-17T12:07:38Z</dcterms:created>
  <dcterms:modified xsi:type="dcterms:W3CDTF">2022-07-17T15:35:08Z</dcterms:modified>
</cp:coreProperties>
</file>