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3B52-9A4E-4654-BC47-7B0C753AFFEB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90D-D352-45BB-8D84-755F40940F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3B52-9A4E-4654-BC47-7B0C753AFFEB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90D-D352-45BB-8D84-755F40940F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3B52-9A4E-4654-BC47-7B0C753AFFEB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90D-D352-45BB-8D84-755F40940F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3B52-9A4E-4654-BC47-7B0C753AFFEB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90D-D352-45BB-8D84-755F40940F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3B52-9A4E-4654-BC47-7B0C753AFFEB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90D-D352-45BB-8D84-755F40940F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3B52-9A4E-4654-BC47-7B0C753AFFEB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90D-D352-45BB-8D84-755F40940F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3B52-9A4E-4654-BC47-7B0C753AFFEB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90D-D352-45BB-8D84-755F40940F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3B52-9A4E-4654-BC47-7B0C753AFFEB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90D-D352-45BB-8D84-755F40940F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3B52-9A4E-4654-BC47-7B0C753AFFEB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90D-D352-45BB-8D84-755F40940F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3B52-9A4E-4654-BC47-7B0C753AFFEB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90D-D352-45BB-8D84-755F40940F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3B52-9A4E-4654-BC47-7B0C753AFFEB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90D-D352-45BB-8D84-755F40940F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B3B52-9A4E-4654-BC47-7B0C753AFFEB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EF90D-D352-45BB-8D84-755F40940F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обеспечении безопасности дорожного движения является профилактика детского дорожног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6638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785918" y="500042"/>
            <a:ext cx="685804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филиал Муниципального автономного дошкольного образовательного учреждения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«Детский сад № 26 комбинированного вида» - «Детский сад № 27»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623103, Свердловская область, г. Первоуральск, ул. 50 лет СССР 26 «а»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8(3439)63-70-35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Дидактическая игра «Собери дорожный знак»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Алтынникова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Марина Валерьевна</a:t>
            </a:r>
          </a:p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Первоуральск, 2022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обеспечении безопасности дорожного движения является профилактика детского дорожног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6638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928794" y="1214422"/>
            <a:ext cx="6715172" cy="4491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дошкольного возраста ребёнок становится участником дорожного движения: он или пешеход, который вместе с родителями идет по улице, или пассажир, который едет в транспорте.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Дорога и улица манят ребёнка своей неизвестностью, многообразием впечатлений. А у детей дошкольного возраста отсутствует та защитная психологическая реакция на дорожную обстановку, которая свойственна взрослым. У дошкольников наблюдается значительный разрыв между теоретическими знаниями правил и их практическим применением. Поэтому уже в детском саду необходимо изучать с детьми правила дорожного движения и формировать у них навыки осознанного безопасного поведения на улице большого города. Важно не просто обучать детей навыком безопасного поведения на дороге, но и вырабатывать привычку соблюдать правила дорожного движения.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Актуальность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этой проблемы связана с тем, что у детей дошкольного возраста отсутствует та защитная психологическая реакция на дорожную обстановку, которая свойственна взрослым. Их жажда знаний, желание постоянно открывать что-то новое часто ставит ребёнка перед реальными опасностями, в частности на улицах.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Поэтому уже в детском саду необходимо изучать с детьми правила дорожного движения, формировать у них навыки осознанного безопасного поведения на улице большого города.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714356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Дидактическая игра «Собери знак»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285984" y="5929330"/>
            <a:ext cx="59391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– наше будущее, и их безопасность зависит только от нас самих.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обеспечении безопасности дорожного движения является профилактика детского дорожног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6638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143108" y="928670"/>
            <a:ext cx="635798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: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Закрепление представлений  детей о знаках дорожного движения, их назначении.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знания детей о дорожных знаках; учить детей различать дорожные знаки</a:t>
            </a:r>
            <a:r>
              <a:rPr lang="ru-RU" sz="1200" dirty="0"/>
              <a:t>;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соотносить речевую форму описания дорожных знаков с их графическим изображением;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память, внимание, связную речь, логическое мышление, пространственную ориентировку, зрительное восприятие; мелкую моторику рук;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 самостоятельность, быстроту реакции, смекалку.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12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Дорожные знаки должны знать не только водители, 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и пешеходы четко должны их выполнять.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12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C:\Users\Ноут Марины\Desktop\20220331_125511.jpg"/>
          <p:cNvPicPr>
            <a:picLocks noChangeAspect="1" noChangeArrowheads="1"/>
          </p:cNvPicPr>
          <p:nvPr/>
        </p:nvPicPr>
        <p:blipFill>
          <a:blip r:embed="rId3" cstate="print"/>
          <a:srcRect l="3969" t="19844" r="4749" b="16656"/>
          <a:stretch>
            <a:fillRect/>
          </a:stretch>
        </p:blipFill>
        <p:spPr bwMode="auto">
          <a:xfrm>
            <a:off x="5929322" y="3000372"/>
            <a:ext cx="2567303" cy="1785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2143108" y="4786322"/>
            <a:ext cx="6357982" cy="89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комплект игры входят: карточки – образцы с изображениями дорожных знаков и их названиями; детали, из которых состоят знаки – различные геометрические фигуры белого, красного и синего цвета; элементы изображений на знаках белого, синего и чёрного цвета.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4000504"/>
            <a:ext cx="4000528" cy="613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Игра предназначена для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детей старшего дошкольного и младшего школьного возраста.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обеспечении безопасности дорожного движения является профилактика детского дорожног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663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500298" y="928670"/>
            <a:ext cx="58578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Чтобы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 детей не возникло затруднений предварительно нужно рассмотреть карточки – образцы дорожных знаков, чтобы определить название и из каких частей состоит знак. Затем на примере одного знака показать, из каких деталей собирается знак. После чего ребёнок выбирает себе карту – образец и собирает знак самостоятельно.</a:t>
            </a:r>
          </a:p>
          <a:p>
            <a:pPr>
              <a:lnSpc>
                <a:spcPct val="150000"/>
              </a:lnSpc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Ребёнку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предлагается по памяти, опираясь только на название знака собрать его: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из предлагаемых деталей;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выбрать детали самостоятельно.</a:t>
            </a:r>
          </a:p>
        </p:txBody>
      </p:sp>
      <p:pic>
        <p:nvPicPr>
          <p:cNvPr id="17410" name="Picture 2" descr="C:\Users\Ноут Марины\Desktop\20220331_1256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3929066"/>
            <a:ext cx="1800000" cy="180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411" name="Picture 3" descr="C:\Users\Ноут Марины\Desktop\20220331_1257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4500570"/>
            <a:ext cx="1800000" cy="180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412" name="Picture 4" descr="C:\Users\Ноут Марины\Desktop\20220331_12573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3929066"/>
            <a:ext cx="1800000" cy="180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обеспечении безопасности дорожного движения является профилактика детского дорожног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663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474345"/>
            <a:ext cx="6215090" cy="2829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Планируемые результаты (целевые ориентиры):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1.У детей сформировано умение ориентироваться в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дорожно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транспортной обстановке и прогнозировать дорожную ситуацию;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У детей расширились знания детей об элементарных правилах пешехода.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3.Дети старшего дошкольного возраста знают о правилах дорожного движения.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4.У детей развиты внимание, наблюдательность при выполнении задания;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5.У детей привита культура поведения с целью предупреждения детского дорожно-транспортного травматизма;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6.Дети уважительно относятся к соблюдению правил дорожного движения и соблюдают их.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У детей сформирована культура поведения на дороге в роли пешехода.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436</Words>
  <Application>Microsoft Office PowerPoint</Application>
  <PresentationFormat>Экран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Ноут Марины</dc:creator>
  <cp:lastModifiedBy>Ноут Марины</cp:lastModifiedBy>
  <cp:revision>1</cp:revision>
  <dcterms:created xsi:type="dcterms:W3CDTF">2022-03-31T09:34:42Z</dcterms:created>
  <dcterms:modified xsi:type="dcterms:W3CDTF">2022-03-31T11:13:50Z</dcterms:modified>
</cp:coreProperties>
</file>