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6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6CA55B-9C87-4C45-800D-C81BACBAAE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187305-F151-48A4-AA09-B7B0546074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43CA61-D6DE-4A35-AEFC-0F5BDBBA7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AF22-EFF5-4BD4-9FEE-E4473FC561FF}" type="datetimeFigureOut">
              <a:rPr lang="ru-RU" smtClean="0"/>
              <a:t>вт 22.03.22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F52331-8321-48AD-83B0-AEF92B5F5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F14DCF-A529-47AF-9502-CDC651C9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F436-4E62-4093-86E7-F73D4A19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97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5933E-E9B3-4FC7-9206-55EE19251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299E76-87E4-4375-9114-EE036E64E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6ED352-F1F9-4F35-8023-9723024DC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AF22-EFF5-4BD4-9FEE-E4473FC561FF}" type="datetimeFigureOut">
              <a:rPr lang="ru-RU" smtClean="0"/>
              <a:t>вт 22.03.22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25F1B8-8A47-4CDF-B2BC-F55802745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BB0943-0997-4C44-9144-97E1ABDD3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F436-4E62-4093-86E7-F73D4A19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020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E27C38E-2175-46BE-858E-D5742FB590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C5098-19C4-465A-AFF1-8F18442B17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5BDD3B-4BAF-4A4B-9E56-C0D2E4685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AF22-EFF5-4BD4-9FEE-E4473FC561FF}" type="datetimeFigureOut">
              <a:rPr lang="ru-RU" smtClean="0"/>
              <a:t>вт 22.03.22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141C38-5316-457C-8872-39D4C18D8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D99144-4A2C-4A96-ADFE-53E341DC6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F436-4E62-4093-86E7-F73D4A19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74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D3B209-1914-4A7C-BB4F-028359D36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563BF9-A6CE-400B-BE88-3F3114D38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CB59C6-2FA3-47DF-8B85-5467C61C7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AF22-EFF5-4BD4-9FEE-E4473FC561FF}" type="datetimeFigureOut">
              <a:rPr lang="ru-RU" smtClean="0"/>
              <a:t>вт 22.03.22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9B478E-3FD9-409A-B661-1D08A9318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4CFF16-FFBF-43B2-AF27-6D5404AB0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F436-4E62-4093-86E7-F73D4A19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286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ECF741-E535-4364-B68E-1B384BBF7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30F5F7-F7D0-48D8-B4E4-00CF0D05E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BDF1B0-11B5-438E-92E1-ECA24C62F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AF22-EFF5-4BD4-9FEE-E4473FC561FF}" type="datetimeFigureOut">
              <a:rPr lang="ru-RU" smtClean="0"/>
              <a:t>вт 22.03.22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8B2FC9-E054-4323-8B30-B6D278665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9DE08E-0D8F-4B76-B482-C83001089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F436-4E62-4093-86E7-F73D4A19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275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DC41B7-184B-4668-A078-29AD33036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457130-B66F-4BBB-A089-E0EDE5BE18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835A62-CFB7-4701-91BC-D0B515F10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7501FD-FE7C-4BFA-97F1-82C01D043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AF22-EFF5-4BD4-9FEE-E4473FC561FF}" type="datetimeFigureOut">
              <a:rPr lang="ru-RU" smtClean="0"/>
              <a:t>вт 22.03.22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19EE4A-3AA5-48E9-AF32-7D46D9C88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8B0DF6-C68F-42B0-95B2-759168AD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F436-4E62-4093-86E7-F73D4A19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653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36C259-1670-491A-986C-B21E4D92E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586BC3-FC39-40FF-A7E3-176A1A08E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7D905B-FDAF-4566-9772-64BC4DCF2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3ADD00B-B287-43C6-867D-F5000E9476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9C5456B-C4DC-4D04-886B-6C269CCD74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CA9030-5451-4E58-A935-F0297034A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AF22-EFF5-4BD4-9FEE-E4473FC561FF}" type="datetimeFigureOut">
              <a:rPr lang="ru-RU" smtClean="0"/>
              <a:t>вт 22.03.22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2E515EB-A2BC-436F-AC26-9BDD4C0A7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843F8DE-88C5-4B51-A2C2-2AE9388D5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F436-4E62-4093-86E7-F73D4A19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481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2FFAF-A2EB-42D9-8592-40111D113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A22B7DA-F55A-4D3F-9D3B-90FC29CE7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AF22-EFF5-4BD4-9FEE-E4473FC561FF}" type="datetimeFigureOut">
              <a:rPr lang="ru-RU" smtClean="0"/>
              <a:t>вт 22.03.22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DADA8C-8EB8-46C4-8621-D9F95C844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F12D544-FD54-4DD3-B2F4-D9E64B82F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F436-4E62-4093-86E7-F73D4A19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16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45F78A4-6795-475E-AE3E-97B42934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AF22-EFF5-4BD4-9FEE-E4473FC561FF}" type="datetimeFigureOut">
              <a:rPr lang="ru-RU" smtClean="0"/>
              <a:t>вт 22.03.22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D18CFDE-8DF6-4970-9977-11E624411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90C47A-4D60-4AC8-8ADB-D518FE930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F436-4E62-4093-86E7-F73D4A19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172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21ACBE-0F1D-4BFE-B8DA-860BF2C5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3AC874-5E13-4348-9F9A-1DFEE83EA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CC3155-0DEA-4FFD-9DE5-BCB6D11D2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75A0F7-9F71-4B33-AB28-D8EBCA35B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AF22-EFF5-4BD4-9FEE-E4473FC561FF}" type="datetimeFigureOut">
              <a:rPr lang="ru-RU" smtClean="0"/>
              <a:t>вт 22.03.22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789FEC-BBD1-43F2-81AD-2B4B6FACA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29C371-6572-4FD4-BF8C-FEAF376EA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F436-4E62-4093-86E7-F73D4A19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136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023A82-C518-42E9-B7F0-828661BA5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7558045-34D2-4B22-AB79-BE3526E0C4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EFF9EA-B7AD-4DE5-801C-4CCA891B6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B4EDA7-B19E-485D-A766-F7191461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AF22-EFF5-4BD4-9FEE-E4473FC561FF}" type="datetimeFigureOut">
              <a:rPr lang="ru-RU" smtClean="0"/>
              <a:t>вт 22.03.22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8DF0DC-8BB1-4611-8D4E-805238A98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749F8-2938-4956-B059-ADA9E7F2E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F436-4E62-4093-86E7-F73D4A19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092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DE934-0F2A-4212-A501-172652CD6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204599-B239-4D8F-AADE-F0BFD85DA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80B754-CFFF-4BD4-8814-FFE9FCB21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AF22-EFF5-4BD4-9FEE-E4473FC561FF}" type="datetimeFigureOut">
              <a:rPr lang="ru-RU" smtClean="0"/>
              <a:t>вт 22.03.22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E0FF3-481A-4F89-938E-91A0D883D5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6DF4C0-39A0-4FB4-843C-F23A962FF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BF436-4E62-4093-86E7-F73D4A193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56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D83AC-F3EE-4445-8701-3DF64FD0B7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400" b="1" i="1" u="sng" dirty="0"/>
              <a:t>Реализация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61416D-F940-41E9-8D12-42EB59749A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i="1" u="sng" dirty="0"/>
              <a:t>рабочей программы воспитания</a:t>
            </a:r>
          </a:p>
          <a:p>
            <a:r>
              <a:rPr lang="ru-RU" b="1" i="1" u="sng" dirty="0"/>
              <a:t>МБОУ «</a:t>
            </a:r>
            <a:r>
              <a:rPr lang="ru-RU" b="1" i="1" u="sng" dirty="0" err="1"/>
              <a:t>Яфаровская</a:t>
            </a:r>
            <a:r>
              <a:rPr lang="ru-RU" b="1" i="1" u="sng" dirty="0"/>
              <a:t> СОШ» Дошкольная группа </a:t>
            </a:r>
            <a:r>
              <a:rPr lang="ru-RU" b="1" i="1" u="sng" dirty="0" err="1"/>
              <a:t>Воспитатель:Халилова</a:t>
            </a:r>
            <a:r>
              <a:rPr lang="ru-RU" b="1" i="1" u="sng" dirty="0"/>
              <a:t> Ю.М.</a:t>
            </a:r>
          </a:p>
        </p:txBody>
      </p:sp>
    </p:spTree>
    <p:extLst>
      <p:ext uri="{BB962C8B-B14F-4D97-AF65-F5344CB8AC3E}">
        <p14:creationId xmlns:p14="http://schemas.microsoft.com/office/powerpoint/2010/main" val="197962458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299659B9-D2C0-43C9-B606-03317EAFED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5425441" cy="5719762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96BB3F8B-C22D-4C76-99BE-6344097165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60" y="457200"/>
            <a:ext cx="5227320" cy="5719762"/>
          </a:xfrm>
        </p:spPr>
      </p:pic>
    </p:spTree>
    <p:extLst>
      <p:ext uri="{BB962C8B-B14F-4D97-AF65-F5344CB8AC3E}">
        <p14:creationId xmlns:p14="http://schemas.microsoft.com/office/powerpoint/2010/main" val="46658121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16A102-699A-47D4-B9A8-699355F4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36320"/>
          </a:xfrm>
        </p:spPr>
        <p:txBody>
          <a:bodyPr>
            <a:normAutofit/>
          </a:bodyPr>
          <a:lstStyle/>
          <a:p>
            <a:r>
              <a:rPr lang="ru-RU" sz="2400" b="1" dirty="0"/>
              <a:t>Февраль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0B2C94B-FF0D-476E-B510-95E8D47D86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520" y="1212174"/>
            <a:ext cx="6294120" cy="4656813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247F8FE4-2C7E-4DE8-B914-A8D61527A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1493520"/>
            <a:ext cx="4085908" cy="4375468"/>
          </a:xfrm>
        </p:spPr>
        <p:txBody>
          <a:bodyPr>
            <a:normAutofit/>
          </a:bodyPr>
          <a:lstStyle/>
          <a:p>
            <a:r>
              <a:rPr lang="ru-RU" sz="2000" dirty="0"/>
              <a:t>23 Февраля-праздник, День защитника Отечества. Это важный и торжественный день. Почему он считается таковым? Потому что в     этот день мы чествуем защитников Родины, людей, готовых в любой  момент отстоять ее рубежи.</a:t>
            </a:r>
          </a:p>
          <a:p>
            <a:r>
              <a:rPr lang="ru-RU" sz="2000" dirty="0"/>
              <a:t>В этот день мы поздравляем всех, кто защищал Отчизну от врагов, ветеранов воин, тех, кто служил и служит.</a:t>
            </a:r>
          </a:p>
          <a:p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872484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D4BA9-6C3D-4201-AA87-4D760E23D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46760"/>
            <a:ext cx="3932237" cy="640080"/>
          </a:xfrm>
        </p:spPr>
        <p:txBody>
          <a:bodyPr>
            <a:normAutofit/>
          </a:bodyPr>
          <a:lstStyle/>
          <a:p>
            <a:r>
              <a:rPr lang="ru-RU" sz="2400" b="1" dirty="0"/>
              <a:t>Март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720027-4CFC-4A28-92F9-93B523EE212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>
          <a:xfrm>
            <a:off x="5183188" y="929640"/>
            <a:ext cx="6353492" cy="493934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6786504-938B-47D4-941E-73AF1B3A1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86840"/>
            <a:ext cx="3932237" cy="4482148"/>
          </a:xfrm>
        </p:spPr>
        <p:txBody>
          <a:bodyPr>
            <a:normAutofit/>
          </a:bodyPr>
          <a:lstStyle/>
          <a:p>
            <a:r>
              <a:rPr lang="ru-RU" sz="2000" dirty="0"/>
              <a:t>8 Марта-Международный женский день, главный праздник весны, цветов и хорошего настроения.</a:t>
            </a:r>
          </a:p>
          <a:p>
            <a:r>
              <a:rPr lang="ru-RU" sz="2000" dirty="0"/>
              <a:t>Это день, когда мы поздравляем самых любимых и самых лучших-наших дорогих мамочек и бабушек.</a:t>
            </a:r>
          </a:p>
          <a:p>
            <a:r>
              <a:rPr lang="ru-RU" sz="2000" dirty="0"/>
              <a:t>Дети изготовили поделки своими руками для мам и бабушек, спели им песни, рассказали стихи.</a:t>
            </a:r>
          </a:p>
        </p:txBody>
      </p:sp>
    </p:spTree>
    <p:extLst>
      <p:ext uri="{BB962C8B-B14F-4D97-AF65-F5344CB8AC3E}">
        <p14:creationId xmlns:p14="http://schemas.microsoft.com/office/powerpoint/2010/main" val="189699309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0EE656-D2A9-4505-8BEA-F01567802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760"/>
            <a:ext cx="3932237" cy="914400"/>
          </a:xfrm>
        </p:spPr>
        <p:txBody>
          <a:bodyPr>
            <a:normAutofit/>
          </a:bodyPr>
          <a:lstStyle/>
          <a:p>
            <a:r>
              <a:rPr lang="ru-RU" sz="2400" b="1" dirty="0"/>
              <a:t>Апрель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A01828B-51D8-4DEA-82DB-BBEAF055C2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36064"/>
            <a:ext cx="6172200" cy="4732924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406958D-5DAF-435E-BCDA-E9D64F1B8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71600"/>
            <a:ext cx="3932237" cy="4497388"/>
          </a:xfrm>
        </p:spPr>
        <p:txBody>
          <a:bodyPr>
            <a:normAutofit/>
          </a:bodyPr>
          <a:lstStyle/>
          <a:p>
            <a:r>
              <a:rPr lang="ru-RU" sz="2000" dirty="0"/>
              <a:t>12 Апреля вся страна отмечает День Космонавтики.</a:t>
            </a:r>
          </a:p>
          <a:p>
            <a:r>
              <a:rPr lang="ru-RU" sz="2000" dirty="0"/>
              <a:t>В нашей дошкольной группе активно идет подготовка к празднику.</a:t>
            </a:r>
          </a:p>
        </p:txBody>
      </p:sp>
    </p:spTree>
    <p:extLst>
      <p:ext uri="{BB962C8B-B14F-4D97-AF65-F5344CB8AC3E}">
        <p14:creationId xmlns:p14="http://schemas.microsoft.com/office/powerpoint/2010/main" val="246023600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3F936E-3162-466F-B3DA-DEA01D080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875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BE62D-B264-4374-B0CA-491C18B05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1812"/>
          </a:xfrm>
        </p:spPr>
        <p:txBody>
          <a:bodyPr>
            <a:normAutofit/>
          </a:bodyPr>
          <a:lstStyle/>
          <a:p>
            <a:r>
              <a:rPr lang="ru-RU" sz="2400" b="1" i="1" dirty="0"/>
              <a:t>Сентябрь: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52849C9-0136-4EF4-858D-6B052B6F50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213" y="596134"/>
            <a:ext cx="6031547" cy="513410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982248F-A9CB-490B-8B6A-515DC1D20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9012"/>
            <a:ext cx="3932237" cy="4879976"/>
          </a:xfrm>
        </p:spPr>
        <p:txBody>
          <a:bodyPr>
            <a:normAutofit/>
          </a:bodyPr>
          <a:lstStyle/>
          <a:p>
            <a:r>
              <a:rPr lang="ru-RU" sz="2000" i="1" dirty="0"/>
              <a:t>Посетили музей СДК. </a:t>
            </a:r>
          </a:p>
          <a:p>
            <a:r>
              <a:rPr lang="ru-RU" sz="2000" i="1" dirty="0"/>
              <a:t>Дети познакомились с историей,</a:t>
            </a:r>
          </a:p>
          <a:p>
            <a:r>
              <a:rPr lang="ru-RU" sz="2000" i="1" dirty="0"/>
              <a:t>культурой и традициями родного края.</a:t>
            </a:r>
          </a:p>
          <a:p>
            <a:r>
              <a:rPr lang="ru-RU" sz="2000" dirty="0"/>
              <a:t>В дошкольной группе ежемесячно организовываются мини-музеи.</a:t>
            </a:r>
          </a:p>
        </p:txBody>
      </p:sp>
    </p:spTree>
    <p:extLst>
      <p:ext uri="{BB962C8B-B14F-4D97-AF65-F5344CB8AC3E}">
        <p14:creationId xmlns:p14="http://schemas.microsoft.com/office/powerpoint/2010/main" val="170396222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4D74C-958A-44A6-96FD-A2068384D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85800"/>
          </a:xfrm>
        </p:spPr>
        <p:txBody>
          <a:bodyPr>
            <a:normAutofit/>
          </a:bodyPr>
          <a:lstStyle/>
          <a:p>
            <a:r>
              <a:rPr lang="ru-RU" sz="2400" b="1" i="1" dirty="0"/>
              <a:t>Октябрь: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2AC5A73-4F41-4AD0-A5AF-2BE37B0FF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807721"/>
            <a:ext cx="6172200" cy="460248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E742DFC4-CD11-4E01-B347-1396CDC70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3" y="1143000"/>
            <a:ext cx="4140994" cy="4718050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В рамках Международного дня пожилых людей, воспитанники дошкольной группы изготовили своими руками, для своих бабушек и дедушек праздничные открытки ко дню пожилого человека. Как приятно получать подарки! Но не менее приятно их дарить. Подарок, изготовленный своими руками, а не купленный в магазине, - это нечто уникальное, оригинальное и особенно приятное. Цель занятия – нести тепло, добро, заботу, дать почувствовать одиноким людям, что они не одинокие. Научить детей с любовью, вниманием и заботой относиться к пожилым людям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403774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8362A3-CCC7-4A18-881F-49C212EC7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16280"/>
          </a:xfrm>
        </p:spPr>
        <p:txBody>
          <a:bodyPr>
            <a:normAutofit/>
          </a:bodyPr>
          <a:lstStyle/>
          <a:p>
            <a:r>
              <a:rPr lang="ru-RU" sz="2400" b="1" i="1" dirty="0"/>
              <a:t>Октябрь: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55AABCA-AB52-4493-9BAC-1F41D66DB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360" y="815340"/>
            <a:ext cx="6339840" cy="453390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BAE056FF-B0FA-4D46-902F-8DB5620CB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73480"/>
            <a:ext cx="3932237" cy="4695508"/>
          </a:xfrm>
        </p:spPr>
        <p:txBody>
          <a:bodyPr>
            <a:normAutofit/>
          </a:bodyPr>
          <a:lstStyle/>
          <a:p>
            <a:r>
              <a:rPr lang="ru-RU" sz="2000" dirty="0"/>
              <a:t>День отца.</a:t>
            </a:r>
          </a:p>
          <a:p>
            <a:r>
              <a:rPr lang="ru-RU" sz="2000" dirty="0"/>
              <a:t>Воспитанники дошкольной  группы приготовили поделки на День отца.</a:t>
            </a:r>
          </a:p>
        </p:txBody>
      </p:sp>
    </p:spTree>
    <p:extLst>
      <p:ext uri="{BB962C8B-B14F-4D97-AF65-F5344CB8AC3E}">
        <p14:creationId xmlns:p14="http://schemas.microsoft.com/office/powerpoint/2010/main" val="139834655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235FA6-C769-478D-9E2D-61E4DD2FD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Октябрь: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E61C13B-797E-4F82-912C-A6937AD95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0" y="764173"/>
            <a:ext cx="6463348" cy="510481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F44B6114-D781-4324-8D03-29AA95D6E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95363"/>
            <a:ext cx="3932237" cy="4873625"/>
          </a:xfrm>
        </p:spPr>
        <p:txBody>
          <a:bodyPr/>
          <a:lstStyle/>
          <a:p>
            <a:r>
              <a:rPr lang="ru-RU" sz="2000" dirty="0"/>
              <a:t>Праздник Золотая осень. Для ребят это запоминающийся, радостный и яркий праздник, который помогает им закрепить представления об осени как времени года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473081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146411-386F-4BBD-93AF-8CC6F8F19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99160"/>
          </a:xfrm>
        </p:spPr>
        <p:txBody>
          <a:bodyPr>
            <a:normAutofit/>
          </a:bodyPr>
          <a:lstStyle/>
          <a:p>
            <a:r>
              <a:rPr lang="ru-RU" sz="2400" b="1" dirty="0"/>
              <a:t>Праздник Золотая осень.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85286C3-6B82-487C-B666-20AC44B7B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1051560"/>
            <a:ext cx="6417628" cy="4817428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350B9153-283B-4B8B-98A2-B6F7D1ABE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93520"/>
            <a:ext cx="3932237" cy="4375468"/>
          </a:xfrm>
        </p:spPr>
        <p:txBody>
          <a:bodyPr>
            <a:normAutofit/>
          </a:bodyPr>
          <a:lstStyle/>
          <a:p>
            <a:r>
              <a:rPr lang="ru-RU" sz="2000" dirty="0"/>
              <a:t>Родители вместе с детьми приняли активное участие в изготовлении поделок.</a:t>
            </a:r>
          </a:p>
        </p:txBody>
      </p:sp>
    </p:spTree>
    <p:extLst>
      <p:ext uri="{BB962C8B-B14F-4D97-AF65-F5344CB8AC3E}">
        <p14:creationId xmlns:p14="http://schemas.microsoft.com/office/powerpoint/2010/main" val="153639625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0FB261-8883-4B2C-BC76-ED35F54DA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445136"/>
          </a:xfrm>
        </p:spPr>
        <p:txBody>
          <a:bodyPr>
            <a:normAutofit/>
          </a:bodyPr>
          <a:lstStyle/>
          <a:p>
            <a:r>
              <a:rPr lang="ru-RU" sz="2400" b="1" dirty="0"/>
              <a:t>Ноябрь: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F305563-1CB7-4F74-90BD-AAC3B74CCA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0" y="987424"/>
            <a:ext cx="6356668" cy="4881564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AF6502FC-F57E-4A99-90A2-6E6DDE452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32560"/>
            <a:ext cx="3932237" cy="4436428"/>
          </a:xfrm>
        </p:spPr>
        <p:txBody>
          <a:bodyPr>
            <a:normAutofit/>
          </a:bodyPr>
          <a:lstStyle/>
          <a:p>
            <a:r>
              <a:rPr lang="ru-RU" sz="2000" dirty="0"/>
              <a:t>День народного единства. Дети узнали о символике России, послушали Гимн России, рассказы о Москве</a:t>
            </a:r>
            <a:r>
              <a:rPr lang="ru-RU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7156047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9F8A00-A6C6-4E69-8A40-2730E3AA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506095"/>
          </a:xfrm>
        </p:spPr>
        <p:txBody>
          <a:bodyPr>
            <a:normAutofit/>
          </a:bodyPr>
          <a:lstStyle/>
          <a:p>
            <a:r>
              <a:rPr lang="ru-RU" sz="2400" b="1" dirty="0"/>
              <a:t>Ноябрь: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0D272E7-15A8-407E-B33F-DBB0485439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36" y="987424"/>
            <a:ext cx="6448108" cy="475805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E76873A8-A713-4F5D-B3CB-1BFB7C74F0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93519"/>
            <a:ext cx="3932237" cy="4375469"/>
          </a:xfrm>
        </p:spPr>
        <p:txBody>
          <a:bodyPr>
            <a:normAutofit/>
          </a:bodyPr>
          <a:lstStyle/>
          <a:p>
            <a:r>
              <a:rPr lang="ru-RU" sz="2000" dirty="0"/>
              <a:t>День матери. На день Матери дети поздравили своих мам стихами, песней изготовили поделки своими руками. Воспитатель подготовила видео-поздравление мамам.</a:t>
            </a:r>
          </a:p>
        </p:txBody>
      </p:sp>
    </p:spTree>
    <p:extLst>
      <p:ext uri="{BB962C8B-B14F-4D97-AF65-F5344CB8AC3E}">
        <p14:creationId xmlns:p14="http://schemas.microsoft.com/office/powerpoint/2010/main" val="118081503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4228B-AD7F-4083-863D-AAF7B5A9F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44880"/>
          </a:xfrm>
        </p:spPr>
        <p:txBody>
          <a:bodyPr>
            <a:normAutofit/>
          </a:bodyPr>
          <a:lstStyle/>
          <a:p>
            <a:r>
              <a:rPr lang="ru-RU" sz="2400" b="1" dirty="0"/>
              <a:t>Декабрь: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4687EC5F-C171-4B70-8138-5B1E26BFE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29641"/>
            <a:ext cx="4800601" cy="493141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66A46BFA-E17A-475C-82BD-B09119D1B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02080"/>
            <a:ext cx="4570412" cy="4466908"/>
          </a:xfrm>
        </p:spPr>
        <p:txBody>
          <a:bodyPr>
            <a:normAutofit/>
          </a:bodyPr>
          <a:lstStyle/>
          <a:p>
            <a:r>
              <a:rPr lang="ru-RU" sz="2000" dirty="0"/>
              <a:t>На Новый год родители приняли активное участие в изготовлении поделок.</a:t>
            </a:r>
          </a:p>
          <a:p>
            <a:r>
              <a:rPr lang="ru-RU" sz="2000" dirty="0"/>
              <a:t>Работа Аюкаевой Галины и Аюкаева Линара.</a:t>
            </a:r>
          </a:p>
        </p:txBody>
      </p:sp>
    </p:spTree>
    <p:extLst>
      <p:ext uri="{BB962C8B-B14F-4D97-AF65-F5344CB8AC3E}">
        <p14:creationId xmlns:p14="http://schemas.microsoft.com/office/powerpoint/2010/main" val="110878387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388</Words>
  <Application>Microsoft Office PowerPoint</Application>
  <PresentationFormat>Широкоэкранный</PresentationFormat>
  <Paragraphs>35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Реализация</vt:lpstr>
      <vt:lpstr>Сентябрь:</vt:lpstr>
      <vt:lpstr>Октябрь:</vt:lpstr>
      <vt:lpstr>Октябрь:</vt:lpstr>
      <vt:lpstr>Октябрь:</vt:lpstr>
      <vt:lpstr>Праздник Золотая осень.</vt:lpstr>
      <vt:lpstr>Ноябрь:</vt:lpstr>
      <vt:lpstr>Ноябрь:</vt:lpstr>
      <vt:lpstr>Декабрь:</vt:lpstr>
      <vt:lpstr>Презентация PowerPoint</vt:lpstr>
      <vt:lpstr>Февраль</vt:lpstr>
      <vt:lpstr>Март</vt:lpstr>
      <vt:lpstr>Апрель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</dc:title>
  <dc:creator>Username</dc:creator>
  <cp:lastModifiedBy>Username</cp:lastModifiedBy>
  <cp:revision>13</cp:revision>
  <dcterms:created xsi:type="dcterms:W3CDTF">2021-12-04T14:17:49Z</dcterms:created>
  <dcterms:modified xsi:type="dcterms:W3CDTF">2022-03-22T14:21:54Z</dcterms:modified>
</cp:coreProperties>
</file>