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3699" r:id="rId3"/>
    <p:sldMasterId id="2147483711" r:id="rId4"/>
    <p:sldMasterId id="2147483687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6" r:id="rId12"/>
    <p:sldId id="264" r:id="rId13"/>
    <p:sldId id="265" r:id="rId14"/>
    <p:sldId id="262" r:id="rId15"/>
    <p:sldId id="26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27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D70A6-5C15-45B1-B496-ACD8D9F18243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D0175-BA6F-4B9F-A1AC-F925537C2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3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175-BA6F-4B9F-A1AC-F925537C2F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-1332656" y="188640"/>
            <a:ext cx="914400" cy="91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69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5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07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1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5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73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79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7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2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49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13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4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4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29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1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25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29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41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81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73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82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19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9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89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16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9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6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64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88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1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37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56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1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6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7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4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1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86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64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21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90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40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69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39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2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553" y="743198"/>
            <a:ext cx="8208912" cy="4990057"/>
          </a:xfrm>
        </p:spPr>
        <p:txBody>
          <a:bodyPr/>
          <a:lstStyle>
            <a:lvl1pPr algn="ctr"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Муниципальное бюджетное дошкольное учреждение детский сал № 25</a:t>
            </a:r>
          </a:p>
          <a:p>
            <a:r>
              <a:rPr lang="ru-RU" dirty="0" smtClean="0"/>
              <a:t>село Успенское, Одинцовского городского округа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Формирование основ безопасности поведения в природе у детей дошкольного возраста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000" dirty="0" smtClean="0"/>
              <a:t>                                                                </a:t>
            </a:r>
            <a:r>
              <a:rPr lang="ru-RU" sz="2000" dirty="0" err="1" smtClean="0"/>
              <a:t>Нагибко</a:t>
            </a:r>
            <a:r>
              <a:rPr lang="ru-RU" sz="2000" dirty="0" smtClean="0"/>
              <a:t> Татьяна  Николаевна</a:t>
            </a:r>
          </a:p>
          <a:p>
            <a:r>
              <a:rPr lang="ru-RU" sz="2000" dirty="0" smtClean="0"/>
              <a:t>                                   Воспитатель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6656" y="6237312"/>
            <a:ext cx="1161826" cy="365125"/>
          </a:xfrm>
        </p:spPr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553" y="743198"/>
            <a:ext cx="8208912" cy="4990057"/>
          </a:xfrm>
        </p:spPr>
        <p:txBody>
          <a:bodyPr/>
          <a:lstStyle>
            <a:lvl1pPr algn="ctr"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/>
              <a:t>ель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6656" y="6237312"/>
            <a:ext cx="1161826" cy="365125"/>
          </a:xfrm>
        </p:spPr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121355"/>
            <a:ext cx="8712968" cy="66152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0" y="-79653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Правила поведения на природе для детей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Самое загадочное и удивительное из всего, что окружает человека – природа. Именно она дарит незабываемые мгновенья радости, спокойствия и гармонии. Особенно остро природу воспринимают дети – многообразие, яркость и живописность окружающего мира оказывают воздействие на все чувства малышей. Мир природы оставляет в детских сердцах незабываемые впечатления, а насыщенные краски, неожиданные встречи, и величие природы вызывает вполне объяснимое желание – потрогать и попробовать все, что окружает. Именно поэтому любознательные малыши нередко оказываются в опасности – незнакомые с основами безопасного поведения, дети могут навредить не только природе, но и самим себе. Потому крайне важно объяснять мальчишкам и девчонкам правила безопасного поведения на природе и последствия неосторожных поступков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06D98D-8461-4A8D-9D1E-F7F5D6EACF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937492-876B-4145-A656-120AC7A406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9" r:id="rId6"/>
    <p:sldLayoutId id="2147483723" r:id="rId7"/>
    <p:sldLayoutId id="2147483668" r:id="rId8"/>
    <p:sldLayoutId id="2147483670" r:id="rId9"/>
    <p:sldLayoutId id="2147483671" r:id="rId10"/>
    <p:sldLayoutId id="2147483672" r:id="rId11"/>
    <p:sldLayoutId id="2147483674" r:id="rId12"/>
    <p:sldLayoutId id="2147483660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40A8-3128-4474-9132-E31DDFF9A2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3303-EA25-4605-9058-84386FD39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3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AEF5-1A36-4982-BF27-4FD2310A6FB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B4FB-FABE-4275-8855-1544A5F14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B10B-73FC-4742-AA21-3E0C91BF4906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59AD-CA5A-4EFB-8808-7B22E814F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8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0D1E9-3B23-4662-9F46-150AA02BAD9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42AC-2956-43D6-899A-E2DDAFD75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8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121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бюджетное образовательное учреждение детский сад № 25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Успенское, Одинцовский городской округ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безопасного поведения в природе у детей дошкольного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Нагибко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Николаевна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удивительного лесного приключения стоит объяснить ребенку, что мусор крайне важно собрать и унести с собой, а костер 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нужно потушить, чтобы не допустить возгорания. 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нехитрые правила поведения на природе,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следование им станет гарантом безопасности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поможет научиться заботливому отношению к живым существам, видению и пониманию прекрасного и воспитает у детей любовь к родному краю.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16039"/>
              </p:ext>
            </p:extLst>
          </p:nvPr>
        </p:nvGraphicFramePr>
        <p:xfrm>
          <a:off x="899592" y="764704"/>
          <a:ext cx="7557538" cy="570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761"/>
                <a:gridCol w="5909777"/>
              </a:tblGrid>
              <a:tr h="210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Время </a:t>
                      </a:r>
                      <a:r>
                        <a:rPr lang="ru-RU" sz="1200" dirty="0" smtClean="0">
                          <a:effectLst/>
                        </a:rPr>
                        <a:t>года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Нельзя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</a:tr>
              <a:tr h="97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Весна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900" dirty="0">
                          <a:effectLst/>
                        </a:rPr>
                        <a:t>·      </a:t>
                      </a:r>
                      <a:r>
                        <a:rPr lang="ru-RU" sz="900" b="0" dirty="0">
                          <a:effectLst/>
                        </a:rPr>
                        <a:t> </a:t>
                      </a:r>
                      <a:r>
                        <a:rPr lang="ru-RU" sz="1400" b="0" dirty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Arial Black" panose="020B0A04020102020204" pitchFamily="34" charset="0"/>
                        </a:rPr>
                        <a:t>рвать первоцветы;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0" dirty="0">
                          <a:effectLst/>
                          <a:latin typeface="Arial Black" panose="020B0A04020102020204" pitchFamily="34" charset="0"/>
                        </a:rPr>
                        <a:t>·        разорять птичьи гнезда;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0" dirty="0">
                          <a:effectLst/>
                          <a:latin typeface="Arial Black" panose="020B0A04020102020204" pitchFamily="34" charset="0"/>
                        </a:rPr>
                        <a:t>·        выжигать прошлогоднюю траву.</a:t>
                      </a:r>
                      <a:endParaRPr lang="ru-RU" sz="1400" b="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</a:tr>
              <a:tr h="120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Лето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·</a:t>
                      </a:r>
                      <a:r>
                        <a:rPr lang="ru-RU" sz="1400" b="1" dirty="0">
                          <a:effectLst/>
                        </a:rPr>
                        <a:t>        обрывать паутину и убивать пауков;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effectLst/>
                        </a:rPr>
                        <a:t>·        стараться поймать бабочек, пчел, стрекоз;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effectLst/>
                        </a:rPr>
                        <a:t>·        собирать ягоды и грибы, с которыми раньше не был знаком.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</a:tr>
              <a:tr h="60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Осень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0" dirty="0">
                          <a:effectLst/>
                        </a:rPr>
                        <a:t>·      </a:t>
                      </a:r>
                      <a:r>
                        <a:rPr lang="ru-RU" sz="1400" b="1" dirty="0">
                          <a:effectLst/>
                        </a:rPr>
                        <a:t>  поджигать сухие листья и траву;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effectLst/>
                        </a:rPr>
                        <a:t>·        сбивать грибы.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</a:tr>
              <a:tr h="60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Зима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0" dirty="0">
                          <a:effectLst/>
                        </a:rPr>
                        <a:t>·        задевать и ломать хрупкие ветки;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0" dirty="0">
                          <a:effectLst/>
                        </a:rPr>
                        <a:t>·        пугать лесных обитателей.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</a:tr>
              <a:tr h="2091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В любое время года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·      </a:t>
                      </a:r>
                      <a:r>
                        <a:rPr lang="ru-RU" sz="1400" dirty="0">
                          <a:effectLst/>
                        </a:rPr>
                        <a:t>  повреждать кору деревьев;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 оставлять непотушенные костры;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 шуметь;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·       </a:t>
                      </a:r>
                      <a:r>
                        <a:rPr lang="ru-RU" sz="1400" dirty="0">
                          <a:effectLst/>
                        </a:rPr>
                        <a:t> ломать побеги кустарников и ветви деревьев;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 ловить зверьков, птиц, уносить их домой;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·        оставлять мусор.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8" marR="6838" marT="6838" marB="683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1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dns\Pictures\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93680"/>
            <a:ext cx="3384376" cy="49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712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природе для детей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удивительное из всего, что окружает человека – природа. Именно она дарит незабываемые мгновенья радости, спокойствия и гармонии. Особенно остро природу воспринимают дети – многообразие, яркость и живописность окружающего мира оказывают воздействие на все чувства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24" y="3573016"/>
            <a:ext cx="4506461" cy="3151003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535996" y="469437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природы оставляет в детских сердцах незабываемые впечатления, а насыщенные краски, неожиданные встречи, и величие природы вызывает вполне объяснимое желание – потрогать и попробовать все, что окружает.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любознательные малыши нередко 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оказываются в опасности – незнакомые с основами 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поведения, дети могут навредить 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природе, но и самим себе.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крайне важно объяснять мальчишкам и девчонкам правила безопасного поведения на природе и последствия неосторожных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8" y="2924944"/>
            <a:ext cx="2700300" cy="360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158" y="332655"/>
            <a:ext cx="86103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правила поведения на природе для детей дошкольного возраста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 самый лучший вариант знакомства с окружающим миром – засовывание в рот всего, что попадается на пути.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6700" y="2300765"/>
            <a:ext cx="59100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потому объекты живой природы могут стать причиной опасности. Стоит объяснить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что нельзя пробовать встречающиеся ягоды, не показав их взрослым. То же касается и других даров природы. До детей постарше следует донести информацию о том как правильно перемещаться по лесу: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6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96944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нельзя носиться, сломя голову, ведь споткнувшись о случайный камень или корень можно серьезно пораниться.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год: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в природе весной, летом, осенью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лесных заповедей не зависит от времени года. Нормы поведения в среде обитания удивительных животных, насекомых и растений так же обязательны, как правила гигиены и этикета. Правила поведения на природе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года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первоцветы;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разорять  птичьи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гнезда; ·выжигать прошлогоднюю траву.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обрывать паутину и убивать пауков; ·стараться поймать бабочек, пчел, стрекоз; ·собирать ягоды и грибы, с которыми раньше не был знаком.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поджигать сухие листья и траву ;сбивать грибы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ломать хрупкие ветки;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пугать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лесных обитателей. В любое время года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·повреждать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 деревьев; ·оставлять непотушенные костры;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шуметь; ломать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побеги кустарников и ветви деревьев;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зверьков, птиц, уносить их домой;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мусор. Общаясь с природой, дети понимают самые разнообразные вещи: осознают, как важно беречь эту удивительную среду, учатся быть добросовестными хозяевами нашей замечательной планеты.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744416" cy="2808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92695"/>
            <a:ext cx="511256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природе детворе никогда не бывает скучно – здесь можно рассматривать тонкую паутинку, любоваться переливающимися крыльями стрекоз, пробовать ароматную лесную землянику – из ограничений только  - фантазия и световой день. Однако, увидев, что малыши заняты увлекательным занятием, не стоит расслабляться. Восторг от свободы и разнообразия может стать причиной травм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358" y="908721"/>
            <a:ext cx="867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очень важно перед вылазкой за город напомнить детям правила поведения в природе, объяснить, что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разрешено и запрещено.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делать вместе со взрослыми и что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делать. Подходить и играть 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Убегать от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Заходить далеко в лес. Подходить к открытому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огню. Бросать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мусор. Собирать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бесцельно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рвать цветы,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траву. Собирать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 и орехи 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Пробовать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сырые грибы, незнакомые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плоды.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муравейники. Брать в руки представителей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фауны.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Немаловажно объяснить маленьким детям, что все живые существа вправе жить и расти. А потому нельзя убивать насекомых, портить ягодные кустарники и грибы, даже ядовитые. Каждое растение и животное – важная часть экосистемы, лишение одного представителя флоры или фауны может негативно отразиться на природ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е.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Находясь в лесу с ребенком, стоит позаботиться о его безопасности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•малыш не должен находиться на солнце слишком долго; • одежда должна быть как можно ярче – чтобы ребенка было хорошо видно. Не лишней на отдыхе с ребенком будет аптечка, ведь юный городской житель, не привыкший к насекомым и растениям, может пораниться или слишком чувствительно отреагировать на пыльцу. В портативной аптечке должны быть: • перекись водорода; •зеленка или йод; • активированный уголь; • средство от ожогов; • антигистаминный препарат; • репеллент и средство после укусов комаров, шмелей; • антибактериальные влажные салфетки. </a:t>
            </a:r>
          </a:p>
        </p:txBody>
      </p:sp>
    </p:spTree>
    <p:extLst>
      <p:ext uri="{BB962C8B-B14F-4D97-AF65-F5344CB8AC3E}">
        <p14:creationId xmlns:p14="http://schemas.microsoft.com/office/powerpoint/2010/main" val="19088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288</TotalTime>
  <Words>818</Words>
  <Application>Microsoft Office PowerPoint</Application>
  <PresentationFormat>Экран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Волна</vt:lpstr>
      <vt:lpstr>Специальное оформление</vt:lpstr>
      <vt:lpstr>2_Специальное оформление</vt:lpstr>
      <vt:lpstr>3_Специальное оформление</vt:lpstr>
      <vt:lpstr>1_Специальное оформление</vt:lpstr>
      <vt:lpstr>Муниципальное дошкольное бюджетное образовательное учреждение детский сад № 25  село Успенское, Одинцовский городской округ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23</cp:revision>
  <dcterms:created xsi:type="dcterms:W3CDTF">2020-12-07T14:36:43Z</dcterms:created>
  <dcterms:modified xsi:type="dcterms:W3CDTF">2023-09-27T15:01:13Z</dcterms:modified>
</cp:coreProperties>
</file>