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1" r:id="rId4"/>
    <p:sldId id="257" r:id="rId5"/>
    <p:sldId id="258" r:id="rId6"/>
    <p:sldId id="259" r:id="rId7"/>
    <p:sldId id="282" r:id="rId8"/>
    <p:sldId id="262" r:id="rId9"/>
    <p:sldId id="263" r:id="rId10"/>
    <p:sldId id="266" r:id="rId11"/>
    <p:sldId id="264" r:id="rId12"/>
    <p:sldId id="267" r:id="rId13"/>
    <p:sldId id="283" r:id="rId14"/>
    <p:sldId id="268" r:id="rId15"/>
    <p:sldId id="284" r:id="rId16"/>
    <p:sldId id="277" r:id="rId17"/>
    <p:sldId id="279" r:id="rId18"/>
    <p:sldId id="285" r:id="rId19"/>
    <p:sldId id="280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2" autoAdjust="0"/>
    <p:restoredTop sz="94660"/>
  </p:normalViewPr>
  <p:slideViewPr>
    <p:cSldViewPr>
      <p:cViewPr>
        <p:scale>
          <a:sx n="50" d="100"/>
          <a:sy n="50" d="100"/>
        </p:scale>
        <p:origin x="-256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95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90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97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30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80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6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77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4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1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1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8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22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70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15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643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50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6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456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982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81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68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1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МБДОУ №15</a:t>
            </a:r>
            <a:br>
              <a:rPr lang="ru-RU" sz="2400" dirty="0" smtClean="0"/>
            </a:br>
            <a:r>
              <a:rPr lang="ru-RU" sz="4000" dirty="0" smtClean="0">
                <a:solidFill>
                  <a:srgbClr val="0070C0"/>
                </a:solidFill>
              </a:rPr>
              <a:t>ПРОЕКТ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355" y="950924"/>
            <a:ext cx="705539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ПОЗНАВАТЕЛЬНЫЙ ПРОЕКТ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5733256"/>
            <a:ext cx="324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Воспитатель ЛАПА Н.А.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8951" y="621180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 г .</a:t>
            </a:r>
            <a:endParaRPr lang="ru-RU" dirty="0"/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574252" y="4930973"/>
            <a:ext cx="8229600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75-летию Победы посвящается… 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https://ds02.infourok.ru/uploads/ex/0344/0001765b-f7b74495/1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001056" cy="514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72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ПРИЛОЖЕНИЕ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75pode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85927"/>
            <a:ext cx="822960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детьми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8736"/>
            <a:ext cx="4038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F:\DCIM\102OLYMP\P1284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071966" cy="2786082"/>
          </a:xfrm>
          <a:prstGeom prst="rect">
            <a:avLst/>
          </a:prstGeom>
          <a:noFill/>
        </p:spPr>
      </p:pic>
      <p:pic>
        <p:nvPicPr>
          <p:cNvPr id="7172" name="Picture 4" descr="F:\DCIM\102OLYMP\P12443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0438"/>
            <a:ext cx="4038600" cy="2786082"/>
          </a:xfrm>
          <a:prstGeom prst="rect">
            <a:avLst/>
          </a:prstGeom>
          <a:noFill/>
        </p:spPr>
      </p:pic>
      <p:pic>
        <p:nvPicPr>
          <p:cNvPr id="9" name="Picture 3" descr="I:\DCIM\102OLYMP\P1302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736"/>
            <a:ext cx="4014822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09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воспитанников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Спасибо, прадед, за победу!	</a:t>
            </a:r>
          </a:p>
          <a:p>
            <a:pPr algn="ctr">
              <a:buNone/>
            </a:pPr>
            <a:r>
              <a:rPr lang="ru-RU" dirty="0" smtClean="0"/>
              <a:t>За мужество, за доблесть и за мир,	</a:t>
            </a:r>
          </a:p>
          <a:p>
            <a:pPr algn="ctr">
              <a:buNone/>
            </a:pPr>
            <a:r>
              <a:rPr lang="ru-RU" dirty="0" smtClean="0"/>
              <a:t>Который ты, бесспорно, заслужил, </a:t>
            </a:r>
          </a:p>
          <a:p>
            <a:pPr algn="ctr">
              <a:buNone/>
            </a:pPr>
            <a:r>
              <a:rPr lang="ru-RU" dirty="0" smtClean="0"/>
              <a:t>У смерти прошагав по следу.</a:t>
            </a:r>
            <a:endParaRPr lang="ru-RU" dirty="0"/>
          </a:p>
        </p:txBody>
      </p:sp>
      <p:pic>
        <p:nvPicPr>
          <p:cNvPr id="2050" name="Picture 2" descr="H:\фото лето\P61439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воспитанников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Спасибо, прадед, за свободу!	</a:t>
            </a:r>
          </a:p>
          <a:p>
            <a:pPr algn="ctr">
              <a:buNone/>
            </a:pPr>
            <a:r>
              <a:rPr lang="ru-RU" dirty="0" smtClean="0"/>
              <a:t>За наши судьбы и за светлый май,     </a:t>
            </a:r>
          </a:p>
          <a:p>
            <a:pPr algn="ctr">
              <a:buNone/>
            </a:pPr>
            <a:r>
              <a:rPr lang="ru-RU" dirty="0" smtClean="0"/>
              <a:t>Который радости принёс сполна,    </a:t>
            </a:r>
          </a:p>
          <a:p>
            <a:pPr algn="ctr">
              <a:buNone/>
            </a:pPr>
            <a:r>
              <a:rPr lang="ru-RU" dirty="0" smtClean="0"/>
              <a:t>Поклон советскому народу!</a:t>
            </a:r>
            <a:endParaRPr lang="ru-RU" dirty="0"/>
          </a:p>
        </p:txBody>
      </p:sp>
      <p:pic>
        <p:nvPicPr>
          <p:cNvPr id="3074" name="Picture 2" descr="H:\фото лето\P6143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25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воспитанников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Спасибо, прадед, за Отчизну!	</a:t>
            </a:r>
          </a:p>
          <a:p>
            <a:pPr algn="ctr">
              <a:buNone/>
            </a:pPr>
            <a:r>
              <a:rPr lang="ru-RU" dirty="0" smtClean="0"/>
              <a:t>За стойкую, могучую страну,	</a:t>
            </a:r>
          </a:p>
          <a:p>
            <a:pPr algn="ctr">
              <a:buNone/>
            </a:pPr>
            <a:r>
              <a:rPr lang="ru-RU" dirty="0" smtClean="0"/>
              <a:t>Которую не отобрать врагу, </a:t>
            </a:r>
          </a:p>
          <a:p>
            <a:pPr algn="ctr">
              <a:buNone/>
            </a:pPr>
            <a:r>
              <a:rPr lang="ru-RU" dirty="0" smtClean="0"/>
              <a:t>Ведь за неё положим жизни!</a:t>
            </a:r>
            <a:endParaRPr lang="ru-RU" dirty="0"/>
          </a:p>
        </p:txBody>
      </p:sp>
      <p:pic>
        <p:nvPicPr>
          <p:cNvPr id="4098" name="Picture 2" descr="H:\фото лето\P6143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воспитанников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Спасибо, прадед! Всю войну пройдя</a:t>
            </a:r>
          </a:p>
          <a:p>
            <a:pPr algn="ctr">
              <a:buNone/>
            </a:pPr>
            <a:r>
              <a:rPr lang="ru-RU" dirty="0" smtClean="0"/>
              <a:t>В аду свинцовом,  фронтовом горниле,</a:t>
            </a:r>
          </a:p>
          <a:p>
            <a:pPr algn="ctr">
              <a:buNone/>
            </a:pPr>
            <a:r>
              <a:rPr lang="ru-RU" dirty="0" smtClean="0"/>
              <a:t>Сражаясь, гибли, жизни не щадя -</a:t>
            </a:r>
          </a:p>
          <a:p>
            <a:pPr algn="ctr">
              <a:buNone/>
            </a:pPr>
            <a:r>
              <a:rPr lang="ru-RU" dirty="0" smtClean="0"/>
              <a:t>Но Родину для нас вы сохранили!</a:t>
            </a:r>
            <a:endParaRPr lang="ru-RU" dirty="0"/>
          </a:p>
        </p:txBody>
      </p:sp>
      <p:pic>
        <p:nvPicPr>
          <p:cNvPr id="5122" name="Picture 2" descr="H:\фото лето\P6143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 воспитанников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Вас, воинов, всегда рождала Русь.</a:t>
            </a:r>
          </a:p>
          <a:p>
            <a:pPr algn="ctr">
              <a:buNone/>
            </a:pPr>
            <a:r>
              <a:rPr lang="ru-RU" dirty="0" smtClean="0"/>
              <a:t>На фото ты в медалях, гордый, статный...</a:t>
            </a:r>
          </a:p>
          <a:p>
            <a:pPr algn="ctr">
              <a:buNone/>
            </a:pPr>
            <a:r>
              <a:rPr lang="ru-RU" dirty="0" smtClean="0"/>
              <a:t>Я помню, прадед. Помню и горжусь.</a:t>
            </a:r>
          </a:p>
          <a:p>
            <a:pPr algn="ctr">
              <a:buNone/>
            </a:pPr>
            <a:r>
              <a:rPr lang="ru-RU" dirty="0" smtClean="0"/>
              <a:t>Спасибо вам за вечный подвиг ратный!</a:t>
            </a:r>
            <a:endParaRPr lang="ru-RU" dirty="0"/>
          </a:p>
        </p:txBody>
      </p:sp>
      <p:pic>
        <p:nvPicPr>
          <p:cNvPr id="6146" name="Picture 2" descr="H:\фото лето\P6143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21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Обогащение РППС и оформление группы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I:\DCIM\102OLYMP\P10521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736"/>
            <a:ext cx="4495800" cy="2857520"/>
          </a:xfrm>
          <a:prstGeom prst="rect">
            <a:avLst/>
          </a:prstGeom>
          <a:noFill/>
        </p:spPr>
      </p:pic>
      <p:pic>
        <p:nvPicPr>
          <p:cNvPr id="8" name="Picture 3" descr="I:\DCIM\102OLYMP\P105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428736"/>
            <a:ext cx="4038600" cy="28575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45005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14818"/>
            <a:ext cx="40719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9b27c3b1b9628a0aca00c8fc4b87cf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582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Паспорт проекта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Направленность: нравственно-патриотическое воспитание  через познавательную  деятельность.</a:t>
            </a:r>
          </a:p>
          <a:p>
            <a:r>
              <a:rPr lang="ru-RU" dirty="0"/>
              <a:t>Вид проекта: </a:t>
            </a:r>
            <a:r>
              <a:rPr lang="ru-RU" dirty="0" smtClean="0"/>
              <a:t>познавательный</a:t>
            </a:r>
            <a:r>
              <a:rPr lang="ru-RU" dirty="0"/>
              <a:t>, </a:t>
            </a:r>
            <a:r>
              <a:rPr lang="ru-RU" dirty="0" smtClean="0"/>
              <a:t>январь-май 2020 </a:t>
            </a:r>
            <a:r>
              <a:rPr lang="ru-RU" dirty="0"/>
              <a:t>г.</a:t>
            </a:r>
          </a:p>
          <a:p>
            <a:r>
              <a:rPr lang="ru-RU" dirty="0"/>
              <a:t>Участники проекта: </a:t>
            </a:r>
            <a:r>
              <a:rPr lang="ru-RU" dirty="0" smtClean="0"/>
              <a:t>воспитатель </a:t>
            </a:r>
            <a:r>
              <a:rPr lang="ru-RU" dirty="0"/>
              <a:t>группы, </a:t>
            </a:r>
            <a:r>
              <a:rPr lang="ru-RU" dirty="0" smtClean="0"/>
              <a:t>воспитанники</a:t>
            </a:r>
            <a:r>
              <a:rPr lang="ru-RU" dirty="0"/>
              <a:t>, родители.</a:t>
            </a:r>
          </a:p>
          <a:p>
            <a:r>
              <a:rPr lang="ru-RU" dirty="0"/>
              <a:t>Интеграция образовательных областей: «Речевое развитие», «Познавательное развитие», «Социально- коммуникативное развитие», «Художественно – эстетическое развитие», «Физическое развитие».</a:t>
            </a:r>
          </a:p>
          <a:p>
            <a:r>
              <a:rPr lang="ru-RU" dirty="0"/>
              <a:t>Виды детской деятельности: Игровая, коммуникативная, восприятие художественной литературы, изобразительная, познавательная, двигательная.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проекта: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  <a:tabLst>
                <a:tab pos="1909445" algn="l"/>
              </a:tabLst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В 2020 году исполняется знаменательная дата – 75-летие Победы в Великой Отечественной войне.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  <a:tabLst>
                <a:tab pos="1909445" algn="l"/>
              </a:tabLst>
            </a:pPr>
            <a:r>
              <a:rPr lang="ru-RU" sz="2900" dirty="0" smtClean="0">
                <a:ea typeface="Times New Roman"/>
                <a:cs typeface="Times New Roman"/>
              </a:rPr>
              <a:t>Патриотическое </a:t>
            </a:r>
            <a:r>
              <a:rPr lang="ru-RU" sz="2900" dirty="0">
                <a:ea typeface="Times New Roman"/>
                <a:cs typeface="Times New Roman"/>
              </a:rPr>
              <a:t>воспитание подрастающего поколения всегда являлось одной из важнейших задач современного общества. Детство – самая благодатная пора для привития священного чувства любви к Родине. Под патриотическим воспитанием понимается постепенное формирование у детей любви к своей Родине, постоянная готовность к её защите. </a:t>
            </a:r>
            <a:endParaRPr lang="ru-RU" sz="2900" dirty="0">
              <a:ea typeface="Calibri"/>
              <a:cs typeface="Times New Roman"/>
            </a:endParaRPr>
          </a:p>
          <a:p>
            <a:pPr>
              <a:lnSpc>
                <a:spcPct val="170000"/>
              </a:lnSpc>
            </a:pPr>
            <a:r>
              <a:rPr lang="ru-RU" sz="2900" dirty="0">
                <a:ea typeface="Times New Roman"/>
              </a:rPr>
              <a:t>      Создание проекта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 к участию в мероприятиях по подготовке и празднованию 75-летия Победы. </a:t>
            </a:r>
            <a:r>
              <a:rPr lang="ru-RU" sz="4000" dirty="0">
                <a:latin typeface="Times New Roman"/>
                <a:ea typeface="Times New Roman"/>
              </a:rPr>
              <a:t>	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                          Задачи проекта: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Формирование представлений о Великой Отечественной войне (воспитание патриотических чувств у детей дошкольного возраста) на основе уже имеющихся представлений о войне, сохранение преемственности поколений, воспитание патриотизма и чувства гордости за свою Родину.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для детей:</a:t>
            </a:r>
            <a:endParaRPr lang="ru-RU" dirty="0" smtClean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Дать знания детям о том, что в 2020 году страна отмечает 75 –</a:t>
            </a:r>
            <a:r>
              <a:rPr lang="ru-RU" dirty="0" err="1">
                <a:latin typeface="Times New Roman"/>
                <a:ea typeface="Times New Roman"/>
              </a:rPr>
              <a:t>летие</a:t>
            </a:r>
            <a:r>
              <a:rPr lang="ru-RU" dirty="0">
                <a:latin typeface="Times New Roman"/>
                <a:ea typeface="Times New Roman"/>
              </a:rPr>
              <a:t> Победы в Великой Отечественной войне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Формировать представление об истории ВОВ, используя различные виды деятельности;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Пробуждать интерес к прошлому нашего города, района, страны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Познакомить с ходом военных действий во время Великой Отечественной войны, с городами - героями;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Показать мужество и героизм людей в ходе Великой Отечественной войны;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Развивать восприятие произведений литературы, живописи, музыки;</a:t>
            </a:r>
            <a:endParaRPr lang="ru-RU" dirty="0"/>
          </a:p>
          <a:p>
            <a:pPr lvl="0" algn="just">
              <a:spcBef>
                <a:spcPts val="450"/>
              </a:spcBef>
              <a:spcAft>
                <a:spcPts val="450"/>
              </a:spcAft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Учить выражать свои чувства, обогащать словарный запас;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Воспитывать духовно-нравственные и патриотические чувства, гордость за свою страну, любовь и заботливое отношение </a:t>
            </a:r>
            <a:r>
              <a:rPr lang="ru-RU" dirty="0">
                <a:latin typeface="Times New Roman"/>
                <a:ea typeface="Calibri"/>
              </a:rPr>
              <a:t>к старшему поколению, бережное отношение к семейным фотографиям и наградам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работы с детьми: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беседы;</a:t>
            </a:r>
            <a:r>
              <a:rPr lang="ru-RU" dirty="0">
                <a:latin typeface="Times New Roman"/>
                <a:ea typeface="Calibri"/>
              </a:rPr>
              <a:t> составление рассказов просмотр презентаций и видео роликов о войне 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 smtClean="0">
                <a:latin typeface="Times New Roman"/>
                <a:ea typeface="Calibri"/>
              </a:rPr>
              <a:t> экскурсии к мемориалу Славы, комнату Славы МОУ СОШ №6, памятнику Неизвестного солдата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рассматривание иллюстраций;</a:t>
            </a:r>
            <a:r>
              <a:rPr lang="ru-RU" dirty="0">
                <a:latin typeface="Times New Roman"/>
                <a:ea typeface="Calibri"/>
              </a:rPr>
              <a:t> мини-выставки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подвижные игры;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дидактические игры;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сюжетно-ролевые игры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творческая мастерская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чтение художественной литературы, художественное слово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05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работы с родителями воспитанников: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Консультации для родителей,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оформление информационных стендов: «Я помню, я горжусь»</a:t>
            </a:r>
            <a:r>
              <a:rPr lang="ru-RU" dirty="0">
                <a:latin typeface="Times New Roman"/>
                <a:ea typeface="Calibri"/>
              </a:rPr>
              <a:t>, памятки для родителей «Что рассказать детям о войне?»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, п</a:t>
            </a:r>
            <a:r>
              <a:rPr lang="ru-RU" dirty="0">
                <a:latin typeface="Times New Roman"/>
                <a:ea typeface="Calibri"/>
              </a:rPr>
              <a:t>апка – передвижка« Прочтите детям», «Дети-герои ВОВ»</a:t>
            </a:r>
            <a:endParaRPr lang="ru-RU" dirty="0"/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Беседы с родителями по теме проекта</a:t>
            </a:r>
            <a:endParaRPr lang="ru-RU" dirty="0"/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Times New Roman"/>
              </a:rPr>
              <a:t>Ознакомление  родителей и детей с фотоматериалом по теме проекта</a:t>
            </a:r>
            <a:endParaRPr lang="ru-RU" dirty="0"/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</a:rPr>
              <a:t>Участие родителей в обогащении РППС: создание и пополнение центра патриотического воспитания для детей.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Ожидаемый результат по проекту:</a:t>
            </a: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Для детей:</a:t>
            </a:r>
            <a:endParaRPr lang="ru-RU" dirty="0" smtClean="0"/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</a:rPr>
              <a:t>Расширены знания детей о Великой Отечественной войне. </a:t>
            </a:r>
            <a:endParaRPr lang="ru-RU" dirty="0"/>
          </a:p>
          <a:p>
            <a:pPr lvl="0" algn="just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</a:rPr>
              <a:t>Сформировано уважительное отношение к участникам войны, труженикам тыла, бережное отношение к семейным фотографиям и реликвиям (медали, ордена и др.) </a:t>
            </a:r>
            <a:endParaRPr lang="ru-RU" dirty="0"/>
          </a:p>
          <a:p>
            <a:pPr lvl="0" algn="just">
              <a:lnSpc>
                <a:spcPct val="150000"/>
              </a:lnSpc>
              <a:spcBef>
                <a:spcPts val="450"/>
              </a:spcBef>
              <a:buFont typeface="Wingdings"/>
              <a:buChar char=""/>
            </a:pPr>
            <a:r>
              <a:rPr lang="ru-RU" dirty="0">
                <a:latin typeface="Times New Roman"/>
                <a:ea typeface="Calibri"/>
              </a:rPr>
              <a:t>Реализация данного проекта предполагает </a:t>
            </a:r>
            <a:r>
              <a:rPr lang="ru-RU" dirty="0">
                <a:latin typeface="Times New Roman"/>
                <a:ea typeface="Times New Roman"/>
              </a:rPr>
              <a:t>обновление и обогащение РППС группы методическими  материалами,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посвященными 75-летию Победы в Великой Отечественной войне.</a:t>
            </a:r>
            <a:endParaRPr lang="ru-RU" dirty="0"/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Для педагогов: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Осуществляют инновационную деятельность,</a:t>
            </a:r>
          </a:p>
          <a:p>
            <a:pPr lvl="0">
              <a:buNone/>
            </a:pPr>
            <a:r>
              <a:rPr lang="ru-RU" dirty="0" smtClean="0"/>
              <a:t>Повышают профессиональный уровень</a:t>
            </a:r>
          </a:p>
          <a:p>
            <a:pPr lvl="0">
              <a:buNone/>
            </a:pPr>
            <a:r>
              <a:rPr lang="ru-RU" dirty="0" smtClean="0"/>
              <a:t>Развитие у детей коммуникативных навыков, умение работать в команде.</a:t>
            </a:r>
          </a:p>
          <a:p>
            <a:pPr algn="ctr">
              <a:buNone/>
            </a:pPr>
            <a:r>
              <a:rPr lang="ru-RU" b="1" dirty="0" smtClean="0"/>
              <a:t>Для родителей: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Активные и заинтересованные участники проекта;</a:t>
            </a:r>
          </a:p>
          <a:p>
            <a:pPr lvl="0">
              <a:buNone/>
            </a:pPr>
            <a:r>
              <a:rPr lang="ru-RU" dirty="0" smtClean="0"/>
              <a:t>Ориентированы на развитие у ребенка потребности к познанию, общению со взрослыми и сверстниками, через совместную – проектную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Продукт проектной деятельности:</a:t>
            </a:r>
            <a:endParaRPr lang="ru-RU" dirty="0" smtClean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полученных знаний, умений, навыков в самостоятельной игровой деятельности </a:t>
            </a:r>
            <a:endParaRPr lang="ru-RU" dirty="0"/>
          </a:p>
          <a:p>
            <a:pPr lvl="0">
              <a:lnSpc>
                <a:spcPct val="150000"/>
              </a:lnSpc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Выставка 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фотоальбома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из семейных архивов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«спасибо прадеду за Победу!»</a:t>
            </a:r>
            <a:endParaRPr lang="ru-RU" b="1" dirty="0"/>
          </a:p>
          <a:p>
            <a:pPr algn="ctr">
              <a:buNone/>
            </a:pPr>
            <a:r>
              <a:rPr lang="ru-RU" b="1" dirty="0" smtClean="0"/>
              <a:t>Этапы осуществления проекта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 этап - подготовительный</a:t>
            </a:r>
          </a:p>
          <a:p>
            <a:pPr>
              <a:buNone/>
            </a:pPr>
            <a:r>
              <a:rPr lang="en-US" dirty="0" smtClean="0"/>
              <a:t>II </a:t>
            </a:r>
            <a:r>
              <a:rPr lang="ru-RU" dirty="0" smtClean="0"/>
              <a:t>этап -основной</a:t>
            </a:r>
          </a:p>
          <a:p>
            <a:pPr>
              <a:buNone/>
            </a:pPr>
            <a:r>
              <a:rPr lang="en-US" dirty="0" smtClean="0"/>
              <a:t>III</a:t>
            </a:r>
            <a:r>
              <a:rPr lang="ru-RU" dirty="0" smtClean="0"/>
              <a:t> этап -заключительный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667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1_Тема Office</vt:lpstr>
      <vt:lpstr>2_Тема Office</vt:lpstr>
      <vt:lpstr>МБДОУ №15 ПРОЕКТ </vt:lpstr>
      <vt:lpstr>Паспорт проекта</vt:lpstr>
      <vt:lpstr> Актуальность проекта:  </vt:lpstr>
      <vt:lpstr>Цель:                          Задачи проекта:  </vt:lpstr>
      <vt:lpstr> Формы работы с детьми: </vt:lpstr>
      <vt:lpstr> Формы работы с родителями воспитанников: </vt:lpstr>
      <vt:lpstr> Ожидаемый результат по проекту: </vt:lpstr>
      <vt:lpstr>.</vt:lpstr>
      <vt:lpstr>.</vt:lpstr>
      <vt:lpstr>ПРИЛОЖЕНИЕ</vt:lpstr>
      <vt:lpstr>Фоторепортаж работа с детьми</vt:lpstr>
      <vt:lpstr>Фоторепортаж работа с родителями воспитанников</vt:lpstr>
      <vt:lpstr>Фоторепортаж работа с родителями воспитанников</vt:lpstr>
      <vt:lpstr>Фоторепортаж Работа с родителями воспитанников </vt:lpstr>
      <vt:lpstr>Фоторепортаж работа с родителями воспитанников </vt:lpstr>
      <vt:lpstr>Фоторепортаж работа с родителями воспитанников </vt:lpstr>
      <vt:lpstr>Обогащение РППС и оформление группы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Marat</dc:creator>
  <cp:lastModifiedBy>User</cp:lastModifiedBy>
  <cp:revision>34</cp:revision>
  <dcterms:created xsi:type="dcterms:W3CDTF">2019-02-09T16:26:30Z</dcterms:created>
  <dcterms:modified xsi:type="dcterms:W3CDTF">2021-11-09T15:39:16Z</dcterms:modified>
</cp:coreProperties>
</file>