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337B-868B-4FFF-8338-19DA2CB86B8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4083-01E3-43C9-B5E1-BE8F28712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337B-868B-4FFF-8338-19DA2CB86B8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4083-01E3-43C9-B5E1-BE8F28712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337B-868B-4FFF-8338-19DA2CB86B8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4083-01E3-43C9-B5E1-BE8F28712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337B-868B-4FFF-8338-19DA2CB86B8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4083-01E3-43C9-B5E1-BE8F28712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337B-868B-4FFF-8338-19DA2CB86B8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4083-01E3-43C9-B5E1-BE8F28712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337B-868B-4FFF-8338-19DA2CB86B8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4083-01E3-43C9-B5E1-BE8F28712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337B-868B-4FFF-8338-19DA2CB86B8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4083-01E3-43C9-B5E1-BE8F28712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337B-868B-4FFF-8338-19DA2CB86B8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4083-01E3-43C9-B5E1-BE8F28712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337B-868B-4FFF-8338-19DA2CB86B8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4083-01E3-43C9-B5E1-BE8F28712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337B-868B-4FFF-8338-19DA2CB86B8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4083-01E3-43C9-B5E1-BE8F28712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337B-868B-4FFF-8338-19DA2CB86B8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4083-01E3-43C9-B5E1-BE8F28712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5337B-868B-4FFF-8338-19DA2CB86B8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04083-01E3-43C9-B5E1-BE8F28712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92;&#1086;&#1085;%20&#1084;&#1091;&#1079;&#1099;&#1082;&#1072;%20&#1076;&#1083;&#1103;%20&#1087;&#1088;&#1077;&#1079;&#1077;&#1085;&#1090;&#1072;&#1094;&#1080;&#108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75;&#1086;&#1083;&#1086;&#1089;%20&#1087;&#1088;&#1077;&#1079;&#1077;&#1085;&#1090;&#1072;&#1094;&#1080;&#1103;\&#1078;&#1077;&#1085;&#1103;%20&#1042;&#1086;&#1083;&#1075;&#1086;&#1075;&#1088;&#1072;&#1076;.m4a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75;&#1086;&#1083;&#1086;&#1089;%20&#1087;&#1088;&#1077;&#1079;&#1077;&#1085;&#1090;&#1072;&#1094;&#1080;&#1103;\&#1040;&#1083;&#1103;&#1073;&#1100;&#1077;&#1074;%20&#1042;&#1086;&#1083;&#1075;&#1072;.aac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75;&#1086;&#1083;&#1086;&#1089;%20&#1087;&#1088;&#1077;&#1079;&#1077;&#1085;&#1090;&#1072;&#1094;&#1080;&#1103;\&#1074;&#1080;&#1082;&#1072;%20&#1082;&#1091;&#1088;&#1075;&#1072;&#1085;.m4a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75;&#1086;&#1083;&#1086;&#1089;%20&#1087;&#1088;&#1077;&#1079;&#1077;&#1085;&#1090;&#1072;&#1094;&#1080;&#1103;\&#1052;&#1072;&#1082;&#1072;&#1088;%20&#1042;&#1077;&#1095;&#1085;&#1099;&#1081;%20&#1086;&#1075;&#1086;&#1085;&#1100;.aac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75;&#1086;&#1083;&#1086;&#1089;%20&#1087;&#1088;&#1077;&#1079;&#1077;&#1085;&#1090;&#1072;&#1094;&#1080;&#1103;\&#1089;&#1086;&#1092;&#1080;&#1103;%20&#1057;&#1090;&#1072;&#1083;&#1080;&#1085;&#1075;&#1088;&#1072;&#1076;&#1089;&#1082;&#1072;&#1103;%20&#1073;&#1080;&#1090;&#1074;&#1072;.m4a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75;&#1086;&#1083;&#1086;&#1089;%20&#1087;&#1088;&#1077;&#1079;&#1077;&#1085;&#1090;&#1072;&#1094;&#1080;&#1103;\&#1052;&#1072;&#1088;&#1080;&#1103;%20&#1073;&#1072;&#1074;&#1096;&#1080;&#1077;%20&#1073;&#1086;&#1088;&#1094;&#1099;.m4a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3/1616035921_30-p-fon-na-temu-vov-dlya-prezentatsii-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71604" y="214290"/>
            <a:ext cx="6663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 БЮДЖЕТНОЕ  ДОШКОЛЬНОЕ  ОБРАЗОВАТЕЛЬНОЕ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 «ГОРОДИЩЕНСКИЙ  «ДЕТСКИЙ  САД  «КОЛОКОЛЬЧИК»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2714620"/>
            <a:ext cx="4675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Моё Отечество – Россия,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Моя малая родина – Волгоград»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1571612"/>
            <a:ext cx="7020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Смотр-конкурс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«Виртуальная экскурсия как средство ознакомления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ошкольников с родным краем»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0760" y="5000636"/>
            <a:ext cx="2647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 воспитатель: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Е.С. Григорян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6286520"/>
            <a:ext cx="1513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Городище 2022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фон музыка для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1454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нэ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5040312" cy="336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0" descr="нэт дово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7188" y="3471863"/>
            <a:ext cx="4848225" cy="319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14480" y="285728"/>
            <a:ext cx="6715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D0761"/>
                </a:solidFill>
                <a:latin typeface="Arial Black" pitchFamily="34" charset="0"/>
              </a:rPr>
              <a:t>НЭТ - Новый Экспериментальный Театр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7146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Самый старый театр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 города - электротеатр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8"/>
            <a:ext cx="786465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D0761"/>
                </a:solidFill>
                <a:latin typeface="Arial Black" pitchFamily="34" charset="0"/>
              </a:rPr>
              <a:t>Пять зелёных символов региона</a:t>
            </a:r>
            <a:endParaRPr lang="ru-RU" sz="3200" dirty="0" smtClean="0">
              <a:latin typeface="Arial Black" pitchFamily="34" charset="0"/>
            </a:endParaRPr>
          </a:p>
          <a:p>
            <a:endParaRPr lang="ru-RU" b="1" dirty="0"/>
          </a:p>
        </p:txBody>
      </p:sp>
      <p:pic>
        <p:nvPicPr>
          <p:cNvPr id="20482" name="Picture 2" descr="https://bigenc.ru/media/2016/10/27/1237293206/24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857628"/>
            <a:ext cx="3286148" cy="2642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0488" name="Picture 8" descr="https://thumbs.dreamstime.com/b/%D0%BF%D0%BB%D0%B0%D1%87%D1%83%D1%89%D0%B0%D1%8F-%D0%B2%D0%B8%D0%BB%D0%BB%D0%B0-%D0%BD%D0%B0-%D0%B1%D0%B5%D0%BB%D0%BE%D0%BC-%D1%84%D0%BE%D0%BD%D0%B5-%D0%B2%D0%B8%D0%BB%D0%BE%D0%B2%D0%B0-%D1%81-%D0%B5%D0%B5-%D0%B7%D0%B0%D1%80%D0%BE%D1%81%D1%88%D0%B8%D0%BC%D0%B8-%D0%B7%D0%B5%D0%BB%D0%B5%D0%BD%D1%8B%D0%BC%D0%B8-%D0%B2%D0%B5%D1%82%D0%B2%D1%8F%D0%BC%D0%B8-160971056.jpg"/>
          <p:cNvPicPr>
            <a:picLocks noChangeAspect="1" noChangeArrowheads="1"/>
          </p:cNvPicPr>
          <p:nvPr/>
        </p:nvPicPr>
        <p:blipFill>
          <a:blip r:embed="rId3"/>
          <a:srcRect l="4716" r="19832"/>
          <a:stretch>
            <a:fillRect/>
          </a:stretch>
        </p:blipFill>
        <p:spPr bwMode="auto">
          <a:xfrm>
            <a:off x="285720" y="928670"/>
            <a:ext cx="2571768" cy="262026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0490" name="Picture 10" descr="https://worldluxrealty.com/sites/default/files/inline/images/mojevelnik_posadka_2020_blyu_kazackii_skalnii_strikta_vesnoi_i_osenyu_sajat_v_grunt_uh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000504"/>
            <a:ext cx="4373247" cy="24607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0492" name="Picture 12" descr="https://media.istockphoto.com/photos/american-elm-tree-isolated-on-white-background-picture-id137513627?k=20&amp;m=137513627&amp;s=612x612&amp;w=0&amp;h=B7RDv5lhmmYHuECdPEdFKr0rUcU5xVZ5twR7CvX0278=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5" y="928670"/>
            <a:ext cx="2714643" cy="271464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0494" name="AutoShape 14" descr="https://diesel.elcat.kg/uploads/monthly_02_2016/post-315614-14554249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6" name="Picture 16" descr="https://diesel.elcat.kg/uploads/monthly_02_2016/post-315614-1455424937.jpg"/>
          <p:cNvPicPr>
            <a:picLocks noChangeAspect="1" noChangeArrowheads="1"/>
          </p:cNvPicPr>
          <p:nvPr/>
        </p:nvPicPr>
        <p:blipFill>
          <a:blip r:embed="rId6" cstate="print"/>
          <a:srcRect b="20359"/>
          <a:stretch>
            <a:fillRect/>
          </a:stretch>
        </p:blipFill>
        <p:spPr bwMode="auto">
          <a:xfrm>
            <a:off x="3143240" y="928670"/>
            <a:ext cx="2347233" cy="264318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643042" y="928670"/>
            <a:ext cx="120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Ива белая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86050" y="4071942"/>
            <a:ext cx="154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Ольха чёрная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29586" y="100010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Вяз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14678" y="928670"/>
            <a:ext cx="88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Тополь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4071942"/>
            <a:ext cx="275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Казацкий можжевельник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3/1616035921_30-p-fon-na-temu-vov-dlya-prezentatsii-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43042" y="1142984"/>
            <a:ext cx="646875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gapkro.ru/wp-content/uploads/2021/02/c_s_v.png"/>
          <p:cNvPicPr>
            <a:picLocks noChangeAspect="1" noChangeArrowheads="1"/>
          </p:cNvPicPr>
          <p:nvPr/>
        </p:nvPicPr>
        <p:blipFill>
          <a:blip r:embed="rId3"/>
          <a:srcRect l="8705" r="7589"/>
          <a:stretch>
            <a:fillRect/>
          </a:stretch>
        </p:blipFill>
        <p:spPr bwMode="auto">
          <a:xfrm>
            <a:off x="0" y="0"/>
            <a:ext cx="914576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женя Волгоград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71487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dzeninfra.ru/get-zen_doc/1889495/pub_60fd2847bb5d9f5153fb9385_60fd330fcaa93609b6e6285c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" y="0"/>
            <a:ext cx="914323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Алябьев Волга.aac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bookingzone.ru/uploads/0000/25/2022/05/03/s1200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вика курган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ogorod34.ru/wp-content/uploads/2021/08/045787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Макар Вечный огонь.aac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mycdn.me/i?r=AzEPZsRbOZEKgBhR0XGMT1RkyfzShjqXnCPE4Hns_Wtkw6aKTM5SRkZCeTgDn6uOyic"/>
          <p:cNvPicPr>
            <a:picLocks noChangeAspect="1" noChangeArrowheads="1"/>
          </p:cNvPicPr>
          <p:nvPr/>
        </p:nvPicPr>
        <p:blipFill>
          <a:blip r:embed="rId3"/>
          <a:srcRect b="3435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софия Сталинградская битва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olgograd.info/wp-content/uploads/2021/03/875%D0%BA%D0%B0%D0%BF%D1%80%D0%BE%D1%88%D0%B3%D0%B5%D0%BA%D0%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Мария бавшие борцы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дом Павлова в битв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1112" y="2357430"/>
            <a:ext cx="5322888" cy="379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дом Павлова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3989388" cy="532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00364" y="142852"/>
            <a:ext cx="4012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D0761"/>
                </a:solidFill>
                <a:latin typeface="Arial Black" pitchFamily="34" charset="0"/>
              </a:rPr>
              <a:t>Дом Павлова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785794"/>
            <a:ext cx="459119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/>
              <a:t>Оставлен в назидание потомкам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5716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b="1" dirty="0" smtClean="0"/>
              <a:t>Вид этого дома после окончания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dirty="0" smtClean="0"/>
              <a:t> Сталинградской битвы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жд вокз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5256212" cy="415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 descr="жд вокзал стар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25" y="3643314"/>
            <a:ext cx="4333875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1357298"/>
            <a:ext cx="2168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Современный.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3071810"/>
            <a:ext cx="1755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Довоенный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285728"/>
            <a:ext cx="6522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D0761"/>
                </a:solidFill>
                <a:latin typeface="Arial Black" pitchFamily="34" charset="0"/>
              </a:rPr>
              <a:t>Железнодорожный вокзал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91</Words>
  <Application>Microsoft Office PowerPoint</Application>
  <PresentationFormat>Экран (4:3)</PresentationFormat>
  <Paragraphs>28</Paragraphs>
  <Slides>12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50</cp:revision>
  <dcterms:created xsi:type="dcterms:W3CDTF">2022-11-02T08:23:31Z</dcterms:created>
  <dcterms:modified xsi:type="dcterms:W3CDTF">2022-11-21T06:28:14Z</dcterms:modified>
</cp:coreProperties>
</file>