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0" r:id="rId3"/>
    <p:sldId id="278" r:id="rId4"/>
    <p:sldId id="261" r:id="rId5"/>
    <p:sldId id="258" r:id="rId6"/>
    <p:sldId id="273" r:id="rId7"/>
    <p:sldId id="265" r:id="rId8"/>
    <p:sldId id="282" r:id="rId9"/>
    <p:sldId id="274" r:id="rId10"/>
    <p:sldId id="268" r:id="rId11"/>
    <p:sldId id="267" r:id="rId12"/>
    <p:sldId id="269" r:id="rId13"/>
    <p:sldId id="270" r:id="rId14"/>
    <p:sldId id="271" r:id="rId15"/>
    <p:sldId id="266" r:id="rId16"/>
    <p:sldId id="259" r:id="rId17"/>
    <p:sldId id="277" r:id="rId18"/>
    <p:sldId id="280" r:id="rId19"/>
    <p:sldId id="283" r:id="rId20"/>
    <p:sldId id="275" r:id="rId21"/>
    <p:sldId id="279" r:id="rId22"/>
    <p:sldId id="281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0EEBA4C-45AF-40E6-A310-C05291BF1D05}">
          <p14:sldIdLst>
            <p14:sldId id="257"/>
            <p14:sldId id="260"/>
            <p14:sldId id="278"/>
            <p14:sldId id="261"/>
            <p14:sldId id="258"/>
            <p14:sldId id="273"/>
            <p14:sldId id="265"/>
            <p14:sldId id="282"/>
            <p14:sldId id="274"/>
            <p14:sldId id="268"/>
            <p14:sldId id="267"/>
            <p14:sldId id="269"/>
            <p14:sldId id="270"/>
            <p14:sldId id="271"/>
            <p14:sldId id="266"/>
            <p14:sldId id="259"/>
            <p14:sldId id="277"/>
            <p14:sldId id="280"/>
            <p14:sldId id="275"/>
            <p14:sldId id="279"/>
            <p14:sldId id="281"/>
            <p14:sldId id="263"/>
          </p14:sldIdLst>
        </p14:section>
        <p14:section name="Раздел без заголовка" id="{B7F7E632-533C-47C4-90B1-0E5E2140750A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3B275-BA99-436F-8425-5E585CD31B69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4263E-33DD-44A6-96DB-0AC933D8F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003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4263E-33DD-44A6-96DB-0AC933D8F22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900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714202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1\Desktop\1647105943_32-kartinkin-net-p-kartinki-dlya-oformleniya-biblioteki-3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229600" cy="4313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3212976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Литературная гостиная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Расскажи мне сказку»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7035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file:///C:/Users/1/Desktop/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file:///C:/Users/1/Desktop/scale_120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1\Desktop\KI_Dn_1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6345"/>
            <a:ext cx="5760640" cy="3028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99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1\Desktop\3570021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5"/>
            <a:ext cx="7142436" cy="4743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00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leto-650x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6762"/>
            <a:ext cx="6408712" cy="4532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1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esktop\4914536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1237"/>
            <a:ext cx="6823266" cy="4421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4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1\Desktop\KOrnej-CHukovsk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1557"/>
            <a:ext cx="7791266" cy="4869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62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i_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043118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43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1620930425_4-phonoteka_org-p-fon-dlya-prezentatsii-po-chukovskomu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783"/>
            <a:ext cx="9144000" cy="6203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45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2edda097a34d95471f8365cfcb968dd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21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96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Кулиш С.Г\Зимующие птицы картинки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6000792" cy="703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22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Ведущий</a:t>
            </a:r>
            <a:endParaRPr lang="ru-RU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сказок есть на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свете.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придумали сейчас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сказочный рассказ.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то в сказке, на опушке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 козлят живут в избушке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(металлофоны)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базар сейчас пойду.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капусты принесу.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Дверь за мною вы заприте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тихонечко сидите.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(ксилофон)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 волк прийти, сердцем чувствую.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сидеть тише воды, ниже травы.</a:t>
            </a:r>
          </a:p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козлятам надоело дисциплину соблюдать!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громко стали петь и танцевать!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(металлофоны)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же звонко все поют.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Видно здесь меня не ждут.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Отворите поскорей мамаше дверь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(барабан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2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276872"/>
            <a:ext cx="5544616" cy="4464496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9373-1000x8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" y="-762"/>
            <a:ext cx="9145016" cy="6858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2274838"/>
            <a:ext cx="48782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Посмотрите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окошко-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Стало там теплей немножко.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ответит отчего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в саду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тепло?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скажу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вам, в чем секрет,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секрета вовсе нет.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 в детский сад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Мамы к нам с утра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спешат!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4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214290"/>
            <a:ext cx="89289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Козлята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Твой голос на мамин совсем не похож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голосом толстым фальшиво поешь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(металлофоны)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же звонко все поют.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Видно здесь меня не ждут.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Отворите поскорей мамаше дверь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(барабан)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Козлята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Твой голос на мамин совсем не похож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голосом толстым фальшиво поешь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(металлофоны)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порога видно буду помирать -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пускаете домой родную мать.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Отворяйте, не валяйте дурака,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козлиха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 охрипшая слегка!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(барабан)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Козлята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Твой голос на мамин, совсем не похож.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голосом толстым фальшиво поешь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металлофоны)</a:t>
            </a:r>
          </a:p>
        </p:txBody>
      </p:sp>
    </p:spTree>
    <p:extLst>
      <p:ext uri="{BB962C8B-B14F-4D97-AF65-F5344CB8AC3E}">
        <p14:creationId xmlns="" xmlns:p14="http://schemas.microsoft.com/office/powerpoint/2010/main" val="7019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-356651"/>
            <a:ext cx="784887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хотят мне открывать.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голос поменять.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Петушку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пойду я петь,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бы голосом владеть.</a:t>
            </a:r>
          </a:p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 идет по залу,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подходит к домику Петушка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Петушок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Здравствуй, здравствуй, серый волк!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зачем ко мне пришел?</a:t>
            </a: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Помоги мне Петя, научиться петь.</a:t>
            </a: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Петушок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Хорошо, я помогу, только ты старайся.</a:t>
            </a:r>
          </a:p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Петушок играет на фортепиано ноты.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«поет».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петух играют песню. Петух на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фортепиано,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 на металлофоне.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Петушок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и все, поешь ты дивно.</a:t>
            </a: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спасибо! Ах, спасибо!</a:t>
            </a:r>
          </a:p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 бежит к дому козлят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Снова поет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песню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0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7992888" cy="6097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же звонко все поют.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Видно здесь меня не ждут.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Отворите поскорей мамаше дверь (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металлофоны)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 заходит к козлятам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Входит 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козлятушки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куда сгинули,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кого ж меня вы покинули!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(ксилофон)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 временем, козлята наши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волчишкой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подружились.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играют,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 поет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Ансамбль получился.</a:t>
            </a: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Ансамбль свой мы создадим,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гастрольный тур поедем!</a:t>
            </a: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Петух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Европа, Индия, Китай!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Весь мир с тобой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объедем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Пусть музыка всегда звучит,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Везде, везде, повсюду!</a:t>
            </a:r>
          </a:p>
          <a:p>
            <a:pPr algn="ctr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Пусть людям радость принесет,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люди верят в чудо!</a:t>
            </a:r>
          </a:p>
        </p:txBody>
      </p:sp>
    </p:spTree>
    <p:extLst>
      <p:ext uri="{BB962C8B-B14F-4D97-AF65-F5344CB8AC3E}">
        <p14:creationId xmlns="" xmlns:p14="http://schemas.microsoft.com/office/powerpoint/2010/main" val="3556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1620723811_18-phonoteka_org-p-fon-dlya-prezentatsii-deti-chitayut-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004421" cy="5793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сказки не обидеть-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Надо их почаще видеть.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читать и рисовать,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любить и в них играть.</a:t>
            </a:r>
          </a:p>
        </p:txBody>
      </p:sp>
    </p:spTree>
    <p:extLst>
      <p:ext uri="{BB962C8B-B14F-4D97-AF65-F5344CB8AC3E}">
        <p14:creationId xmlns="" xmlns:p14="http://schemas.microsoft.com/office/powerpoint/2010/main" val="23123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276872"/>
            <a:ext cx="5544616" cy="44644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«Сказки любят все на свете,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Любят взрослые и дети.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Сказки учат нас добру!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прилежному труду»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1\Desktop\1647105943_32-kartinkin-net-p-kartinki-dlya-oformleniya-biblioteki-3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229600" cy="4313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76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\Desktop\1647105943_32-kartinkin-net-p-kartinki-dlya-oformleniya-biblioteki-3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229600" cy="4313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880" y="2492896"/>
            <a:ext cx="5400600" cy="280831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у наших ворот,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нынче в гости ждет,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народная, но доселе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модная!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сказке солнышко горит,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Справедливость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ней царит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 умница и прелесть,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Ей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повсюду путь открыт.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6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8604448" cy="3303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phpLYBbxs_Proekt-Obraz-Baby-yagi-5-kl_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" y="260648"/>
            <a:ext cx="9036496" cy="6024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484784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сказочке герой живет: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не ежик и не кот,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от бабушки с окошка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Прыгнул прямо на дорожку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Покатился, побежал,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язык лисе попал!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это? </a:t>
            </a:r>
          </a:p>
        </p:txBody>
      </p:sp>
    </p:spTree>
    <p:extLst>
      <p:ext uri="{BB962C8B-B14F-4D97-AF65-F5344CB8AC3E}">
        <p14:creationId xmlns="" xmlns:p14="http://schemas.microsoft.com/office/powerpoint/2010/main" val="20133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t7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7218"/>
            <a:ext cx="6807511" cy="6807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46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8604448" cy="3303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Chukovski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" y="80628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Chukovsk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3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1\Desktop\7ea566b42ad02770a305340d119627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0247"/>
            <a:ext cx="3112545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30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1\Desktop\1613664089_81-p-fon-dlya-bibliotechnoi-prezentatsii-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412" cy="7042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1\Desktop\b58fb7e1b5f19d86bbf22a913b1ef465_cropped_1100x1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3613"/>
            <a:ext cx="4896544" cy="5849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13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445</Words>
  <Application>Microsoft Office PowerPoint</Application>
  <PresentationFormat>Экран (4:3)</PresentationFormat>
  <Paragraphs>111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«Сказки любят все на свете, Любят взрослые и дети. Сказки учат нас добру! И прилежному труду» </vt:lpstr>
      <vt:lpstr>Как у наших ворот,  Сказка нынче в гости ждет, Русская народная, но доселе модная! В сказке солнышко горит, Справедливость в ней царит Сказка умница и прелесть,  Ей повсюду путь открыт.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created xsi:type="dcterms:W3CDTF">2022-11-10T13:56:49Z</dcterms:created>
  <dcterms:modified xsi:type="dcterms:W3CDTF">2022-11-30T14:19:48Z</dcterms:modified>
</cp:coreProperties>
</file>