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1" r:id="rId3"/>
    <p:sldId id="262" r:id="rId4"/>
    <p:sldId id="263" r:id="rId5"/>
    <p:sldId id="275" r:id="rId6"/>
    <p:sldId id="258" r:id="rId7"/>
    <p:sldId id="264" r:id="rId8"/>
    <p:sldId id="265" r:id="rId9"/>
    <p:sldId id="266" r:id="rId10"/>
    <p:sldId id="268" r:id="rId11"/>
    <p:sldId id="269" r:id="rId12"/>
    <p:sldId id="267" r:id="rId13"/>
    <p:sldId id="276" r:id="rId14"/>
    <p:sldId id="260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9" autoAdjust="0"/>
    <p:restoredTop sz="94660"/>
  </p:normalViewPr>
  <p:slideViewPr>
    <p:cSldViewPr>
      <p:cViewPr varScale="1">
        <p:scale>
          <a:sx n="103" d="100"/>
          <a:sy n="103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8AF4E-5BBF-452F-A410-B06E9B777848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AAD1C-6DE2-469F-9518-5AA066675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85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AAD1C-6DE2-469F-9518-5AA06667543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3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childage.ru/" TargetMode="External"/><Relationship Id="rId3" Type="http://schemas.openxmlformats.org/officeDocument/2006/relationships/image" Target="../media/image8.gif"/><Relationship Id="rId7" Type="http://schemas.openxmlformats.org/officeDocument/2006/relationships/hyperlink" Target="https://portalpedagoga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cplayer.ru/" TargetMode="External"/><Relationship Id="rId5" Type="http://schemas.openxmlformats.org/officeDocument/2006/relationships/hyperlink" Target="http://allforchildren.ru/" TargetMode="External"/><Relationship Id="rId4" Type="http://schemas.openxmlformats.org/officeDocument/2006/relationships/hyperlink" Target="http://kids-covenok.ru/" TargetMode="External"/><Relationship Id="rId9" Type="http://schemas.openxmlformats.org/officeDocument/2006/relationships/hyperlink" Target="http://naukaveselo.ru/opyityi-s-vodoy-dlya-doshkolnikov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72008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 62 «КАРАВАЙ» города Смоленска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547664" y="1038057"/>
            <a:ext cx="6400800" cy="5517232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НЕИЗВЕДАННОЕ  РЯДОМ.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УДИВИТЕЛЬНАЯ  ВОДА.</a:t>
            </a:r>
          </a:p>
          <a:p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3455" y="6286561"/>
            <a:ext cx="3925887" cy="591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8247" y="62321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Воспитатель: </a:t>
            </a:r>
          </a:p>
          <a:p>
            <a:pPr algn="r"/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Семкина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Олеся Михайловна</a:t>
            </a:r>
          </a:p>
        </p:txBody>
      </p:sp>
    </p:spTree>
    <p:extLst>
      <p:ext uri="{BB962C8B-B14F-4D97-AF65-F5344CB8AC3E}">
        <p14:creationId xmlns:p14="http://schemas.microsoft.com/office/powerpoint/2010/main" val="4287556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463" y="0"/>
            <a:ext cx="91265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980728"/>
            <a:ext cx="7772400" cy="4752528"/>
          </a:xfrm>
        </p:spPr>
        <p:txBody>
          <a:bodyPr>
            <a:normAutofit/>
          </a:bodyPr>
          <a:lstStyle/>
          <a:p>
            <a:pPr algn="l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475656" y="332657"/>
            <a:ext cx="6417734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82990"/>
              </p:ext>
            </p:extLst>
          </p:nvPr>
        </p:nvGraphicFramePr>
        <p:xfrm>
          <a:off x="683568" y="1052736"/>
          <a:ext cx="7128792" cy="33123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Подготовительный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Ресурсное обеспечение проекта: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Уголок экологии и экспериментирования в группе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одборка и составление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картотек дидактических игр, конспектов ООД, сценарии развлечений и т. д.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Подборка литературы по теме (энциклопедии, карты, схемы, сказки, стихи, ребусы, поговорки и т. д.).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Подборка опытов и экспериментов «Опыты с водой»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Сбор иллюстративного материала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67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746065"/>
              </p:ext>
            </p:extLst>
          </p:nvPr>
        </p:nvGraphicFramePr>
        <p:xfrm>
          <a:off x="1259632" y="332656"/>
          <a:ext cx="6911751" cy="54726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08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3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72608"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Социально-коммуникативное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 «Вода, вода – кругом вода»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 «Чем отличается вода в морях и океанах от речной, озерной?»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 «Чистота та же красота»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Собери мозаику «Кораблик»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Пальчиковые игры «Водичка – вода», «Моем руки», «Речка и рыбка», «По воду»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Познавательное развитие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Загадки «О воде»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Опыт и</a:t>
                      </a:r>
                      <a:r>
                        <a:rPr lang="ru-RU" sz="1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эксперименты с водой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Речевое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Чтение стихотворения С. Погорельского «Весенний ручеек», Л. Люшина «Капелька», Э. </a:t>
                      </a:r>
                      <a:r>
                        <a:rPr lang="ru-RU" sz="12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Мошковской</a:t>
                      </a: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«Капля в море», сказки Г. Х. Андерсона «</a:t>
                      </a:r>
                      <a:r>
                        <a:rPr lang="ru-RU" sz="12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Дюймовочка</a:t>
                      </a: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рассказа  Н. А. Рыжова «Как люди речку обидели», «История одного пруда», «Жила – была Река», Сказка о круговороте воды в природе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Художественно-эстетическое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(совместная работа с педагогом по ИЗО)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Рисование по точкам «Морские обитатели»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Аппликация «Красивые рыбки в аквариуме» (3</a:t>
                      </a:r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Лепка «Золотая рыбка»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 (совместно с инструктором по ФК)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Д/И «Где снежинки?»; «Воздух, земля, вода»; «Капельки»; «Разрезные картинки»; «Четвертый лишний» и др.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П/И: «Ходят капельки по кругу», «Море волнуется»; «Ручеек»; «Рыбаки и рыбка» и др. (совместная работа с инструктором по ФК)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Сюжетно – ролевые:</a:t>
                      </a:r>
                      <a:r>
                        <a:rPr lang="ru-RU" sz="1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«Семья» (сюжет: купание кукол)          </a:t>
                      </a:r>
                    </a:p>
                    <a:p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96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42413"/>
              </p:ext>
            </p:extLst>
          </p:nvPr>
        </p:nvGraphicFramePr>
        <p:xfrm>
          <a:off x="251520" y="404664"/>
          <a:ext cx="8568952" cy="19887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37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31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438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с родителями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Консультация</a:t>
                      </a:r>
                      <a:r>
                        <a:rPr lang="ru-RU" sz="14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«Как организовать опыты с водой дома»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Сочинить сказку на тему «Путешествие капельки»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Рисунки детей совместно с родителями «Берегите воду!»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3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Заключительный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Выставка детского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творчества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</a:t>
                      </a:r>
                      <a:r>
                        <a:rPr lang="ru-RU" sz="14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лэпбука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«Путешествие капельки»</a:t>
                      </a: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Оформление картотеки занимательных опытов и экспериментов с водой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Презентация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проекта</a:t>
                      </a: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9613" y="2564904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работы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Обогащенные и систематизированные знания детей о воде, ее свойствах, значении и т. д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устойчивый интерес к изучению данной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темы.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отвечают на разнообразные вопросы, умеют рассуждать,</a:t>
            </a:r>
          </a:p>
          <a:p>
            <a:pPr lvl="0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аргументировать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 действия, делать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умозаключения.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компетентности воспитателей по представленной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теме.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методическое и дидактическое сопровождение по данному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вопросу.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 воспитанников в учебно-воспитательном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74884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F:\ОЛЕСЯ\грамоты\грамоты\мои\КВС-ИУР № 59-034-Семкина Олеся Михайловн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86814"/>
            <a:ext cx="3628705" cy="513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39251" y="388842"/>
            <a:ext cx="48047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Мы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приняли активное участие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международном конкурсе исследовательских работ «Удивительное рядом» и стали победителями (3место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Проведенная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позволила создать условия для организации занятий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проблемном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режиме с детьми подготовительной к школе группе.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Итак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поощряя детскую любознательность, утоляя жажду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познания «почемучек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 направляя их активную двигательную деятельность,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способствуем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развитию детских способностей в процессе экспериментирования.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12136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5089" y="116632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 Е.,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Галимов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 Р.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дошкольников. Для работы с детьми 4-7лет. - М.:     Мозаика-Синтез, 2012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О.В.,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Поддъяков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Н. Н., Рахманова Н. П., «Ребенок в мире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поиска» Программа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организации поисковой деятельности детей дошкольного возраста / Под ред. О, В.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Дыбиной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М.: ТЦ Сфера, 2009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О.В. Неизведанное рядом: занимательные опыты и эксперименты– М., 2011.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Меркулова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Т.В.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в детском саду: наука и педагогическая практика, 2010г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Рыжова Н.А. Волшебница вода. Учебно-методический комплект по экологическому образованию дошкольников. — М.: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-Пресс, 1997.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Самородова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А.П.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Л.В. Теплякова «Игры в экологическом воспитании детей в дошкольном возрасте». Тамбов 2006г.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Скоролупова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О.А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с детьми дошкольного возраста по теме «Вода». Скрипторий Москва 2003г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Тугушева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П., Чистякова А. Е. «Экспериментальная деятельность детей среднего и старшего дошкольного возраста»: Методическое пособие. – СПб.: ДЕТСТВО – ПРЕСС, 2011.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Шорыгина Т. А. «Беседы о воде в природе» Методические рекомендации. – М., ТЦ Сфера, 2013.</a:t>
            </a:r>
          </a:p>
          <a:p>
            <a:pPr marL="342900" indent="-342900">
              <a:buBlip>
                <a:blip r:embed="rId3"/>
              </a:buBlip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Интернет-источник: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4"/>
              </a:rPr>
              <a:t>://kids-covenok.ru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  <a:hlinkClick r:id="rId5"/>
              </a:rPr>
              <a:t>allforchildren.ru/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https://docplayer.ru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7"/>
              </a:rPr>
              <a:t>https://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portalpedagoga.ru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childage.ru</a:t>
            </a:r>
            <a:r>
              <a:rPr lang="ru-RU" sz="1600" dirty="0" smtClean="0"/>
              <a:t>; </a:t>
            </a:r>
            <a:r>
              <a:rPr lang="en-US" sz="1600" dirty="0">
                <a:hlinkClick r:id="rId9"/>
              </a:rPr>
              <a:t>http://naukaveselo.ru/opyityi-s-vodoy-dlya-doshkolnikov.html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8622"/>
            <a:ext cx="9144793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1567" y="1412776"/>
            <a:ext cx="432041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ЗА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ВНИМАНИЕ!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378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33" y="0"/>
            <a:ext cx="91365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098784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 Вода! У тебя нет ни вкуса, ни цвета, ни запаха. Тебя невозможно описать, тобой наслаждаются, не ведая, что ты такое! Нельзя сказать, что ты необходима для жизни: ты- сама жизнь. Ты наполняешь нас радостью, которую не объяснишь нашими чувствами… Ты самое большое богатство на свете…»  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Антуан де Сент-Экзюпери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96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24847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проекта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познавательно-исследовательский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Продолжительность: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долгосрочный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проекта: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воспитатели, педагог дополнительного образования по ИЗО, инструктор по ФК, дети старшего дошкольного возраста, родители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4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10912" cy="4752528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Одной из важных задач современного дошкольного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образования является развитие личности ребенка, его познавательных и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творческих способностей, которые составляют основу активного познания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окружающего мира. Ребенок с рождения проявляет любознательность,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исследовательское поведение, которое проявляется в стремлении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экспериментировать, самостоятельно искать новые сведения о мире. В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проекте описывается опыт работы со старшими дошкольниками с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использованием детского экспериментирования с водой.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Главное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достоинство исследовательской деятельности заключается в том,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что она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дает ребенку возможность синтезировать полученные знания,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развивать творческие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способности и коммуникативные навыки, дает реальные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представления о различных сторонах изучаемого объекта, о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его взаимоотношениях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другими объектами окружающей среды, развивается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познавательная деятельность детей.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67365" y="260649"/>
            <a:ext cx="6417734" cy="86409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057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49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43000" y="764704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Итак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вода… Она повсюду, быстра, стремительна, прозрачна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волшебна. Она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нужна всем.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это мы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начинаем обращать внимание ребенка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раннего детства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Вода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волшебница, которая способна совершать много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чудес. Но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научиться самостоятельно, изучать ее свойства, узнавать то, о чем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раньше не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задумывался или не догадывался, ребенку еще не под силу.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Взрослые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привыкли передавать ребенку знания в основном через глаза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уши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 вот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проходили через руки, через деятельность, то мы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смогли бы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подарить каждому ребенку радостное удивление.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Ведущая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в реализации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данного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 отводится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экспериментированию, значение которого велико для психического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детей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527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541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352928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 расширить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углубить представления детей о воде, её свойствах,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состояниях;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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и качества, характерные для исследователя, и умения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 полученные навыки в самостоятельной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 р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азвивать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воображение, речь, фантазию, мышление, умение наблюдать,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анализировать, делать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выводы;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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социальные навыки: умение работать в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группе, договариваться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учитывать мнение партнера, а так же отстаивать свое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мнение, доказывать свою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правоту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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осознанное, бережное отношение к воде как важному природному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ресурсу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11560" y="-99392"/>
            <a:ext cx="8208912" cy="194421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проекта: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асширение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углубление представлений детей о воде, её свойствах,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состояниях; воспитание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бережного отношения к воде, как источнику жизни человека и всего живого на Земле. 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26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566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54726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методы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 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3131798" y="2887562"/>
            <a:ext cx="2880404" cy="10828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4860032" y="3970438"/>
            <a:ext cx="1729050" cy="10828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7087237" y="2455024"/>
            <a:ext cx="1729050" cy="10828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239503" y="1700808"/>
            <a:ext cx="2832084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дидактических картинок, иллюстраций о воде и все что с ней связано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33087" y="4596114"/>
            <a:ext cx="21083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Чтение детской художественной литературы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3393085"/>
            <a:ext cx="1886307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Технология ТРИЗ: решение проблемных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ситуаций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3646" y="548680"/>
            <a:ext cx="273630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Экологические занятия, наблюдения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52107" y="548680"/>
            <a:ext cx="2253779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 (подвижные, дидактические)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461642" y="3223776"/>
            <a:ext cx="163448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</a:p>
        </p:txBody>
      </p:sp>
      <p:sp>
        <p:nvSpPr>
          <p:cNvPr id="4096" name="Скругленный прямоугольник 4095"/>
          <p:cNvSpPr/>
          <p:nvPr/>
        </p:nvSpPr>
        <p:spPr>
          <a:xfrm>
            <a:off x="107504" y="1672812"/>
            <a:ext cx="252028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Экспериментальная деятельность</a:t>
            </a:r>
          </a:p>
        </p:txBody>
      </p:sp>
      <p:sp>
        <p:nvSpPr>
          <p:cNvPr id="4097" name="Скругленный прямоугольник 4096"/>
          <p:cNvSpPr/>
          <p:nvPr/>
        </p:nvSpPr>
        <p:spPr>
          <a:xfrm>
            <a:off x="1772383" y="4611736"/>
            <a:ext cx="3744458" cy="11935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Различные виды изобразительной деятельности на тему: «Все, что связано с водой»</a:t>
            </a:r>
          </a:p>
        </p:txBody>
      </p:sp>
    </p:spTree>
    <p:extLst>
      <p:ext uri="{BB962C8B-B14F-4D97-AF65-F5344CB8AC3E}">
        <p14:creationId xmlns:p14="http://schemas.microsoft.com/office/powerpoint/2010/main" val="209075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3" grpId="0" animBg="1"/>
      <p:bldP spid="13" grpId="0" animBg="1"/>
      <p:bldP spid="14" grpId="0" animBg="1"/>
      <p:bldP spid="19" grpId="0" animBg="1"/>
      <p:bldP spid="20" grpId="0" animBg="1"/>
      <p:bldP spid="4096" grpId="0" animBg="1"/>
      <p:bldP spid="40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10912" cy="453650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дифференциации и индивидуализации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создание условий для полного проявления способностей каждого ребенка и своевременной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работы.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свидетельствует о том, что образовательный процесс соответствует как внутренней природе, так и внешним условиям.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диалогического общения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неотъемлемого условия взаимодействия субъектов, который отражает тесную связь между взаимной и встречной открытостью, искренностью, взаимопониманием воспитателя и ребенка, и проецирует установку на разумное усвоение.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доступности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предусматривает осуществление экологической работы с учетом особенностей возраста, подготовленности, а также индивидуальных особенностей и психического развития детей.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системности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Достижение цели обеспечивается решением комплекса задач оздоровительной, образовательной и воспитательной направленности с соответствующим содержанием, что позволяет получить прогнозируемый результат.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последовательности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заключается в постепенном повышении требований в процессе экологической деятельности.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62339" y="404664"/>
            <a:ext cx="6417734" cy="983440"/>
          </a:xfrm>
        </p:spPr>
        <p:txBody>
          <a:bodyPr/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реализации проекта: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83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954" y="0"/>
            <a:ext cx="9133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764704"/>
            <a:ext cx="7772400" cy="489654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Данный проект поможет: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A40000"/>
                </a:solidFill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259632" y="260649"/>
            <a:ext cx="6417734" cy="432047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55576" y="1052736"/>
            <a:ext cx="7920880" cy="864096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углубить знания и представления ребенка об окружающем мире, в том числе 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воде.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55576" y="1843573"/>
            <a:ext cx="7920880" cy="830628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Обогатить словарь, развить наблюдательность, любознательность, интерес к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деятельности.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46545" y="2561646"/>
            <a:ext cx="7929910" cy="1076266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некоторых природных объектах, явлениях, закономерностях;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привить навыки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 грамотного поведения в природе и в быту.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755576" y="3514265"/>
            <a:ext cx="7920880" cy="899187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Накопить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гуманного отношения к растениям и живым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существам. </a:t>
            </a:r>
            <a:endParaRPr lang="ru-RU" dirty="0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746545" y="4324146"/>
            <a:ext cx="7938563" cy="838936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анализировать имеющиеся факты, устанавливать причинно-следственные связи, делать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726436" y="5048008"/>
            <a:ext cx="7929532" cy="103327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опытно – исследовательские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навыки. Появится стимул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и познания с удовольствием, с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024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5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75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4" grpId="0" animBg="1"/>
      <p:bldP spid="5" grpId="0" animBg="1"/>
      <p:bldP spid="8" grpId="0" animBg="1"/>
      <p:bldP spid="9" grpId="0" animBg="1"/>
      <p:bldP spid="10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1344</TotalTime>
  <Words>903</Words>
  <Application>Microsoft Office PowerPoint</Application>
  <PresentationFormat>Экран (4:3)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Муниципальное бюджетное дошкольное образовательное учреждение «Детский сад № 62 «КАРАВАЙ» города Смоленска</vt:lpstr>
      <vt:lpstr> « Вода! У тебя нет ни вкуса, ни цвета, ни запаха. Тебя невозможно описать, тобой наслаждаются, не ведая, что ты такое! Нельзя сказать, что ты необходима для жизни: ты- сама жизнь. Ты наполняешь нас радостью, которую не объяснишь нашими чувствами… Ты самое большое богатство на свете…»    Антуан де Сент-Экзюпери</vt:lpstr>
      <vt:lpstr>Вид проекта: познавательно-исследовательский Продолжительность: долгосрочный Участники проекта: воспитатели, педагог дополнительного образования по ИЗО, инструктор по ФК, дети старшего дошкольного возраста, родители</vt:lpstr>
      <vt:lpstr> Одной из важных задач современного дошкольного образования является развитие личности ребенка, его познавательных и творческих способностей, которые составляют основу активного познания окружающего мира. Ребенок с рождения проявляет любознательность, исследовательское поведение, которое проявляется в стремлении экспериментировать, самостоятельно искать новые сведения о мире. В проекте описывается опыт работы со старшими дошкольниками с использованием детского экспериментирования с водой.  Главное достоинство исследовательской деятельности заключается в том, что она дает ребенку возможность синтезировать полученные знания, развивать творческие способности и коммуникативные навыки, дает реальные представления о различных сторонах изучаемого объекта, о его взаимоотношениях с другими объектами окружающей среды, развивается познавательная деятельность детей.  </vt:lpstr>
      <vt:lpstr>Презентация PowerPoint</vt:lpstr>
      <vt:lpstr>Задачи:  расширить и углубить представления детей о воде, её свойствах, состояниях;  развивать навыки и качества, характерные для исследователя, и умения использовать полученные навыки в самостоятельной деятельности;  развивать воображение, речь, фантазию, мышление, умение наблюдать, анализировать, делать выводы;  развивать социальные навыки: умение работать в группе, договариваться, учитывать мнение партнера, а так же отстаивать свое мнение, доказывать свою правоту;  воспитывать осознанное, бережное отношение к воде как важному природному ресурсу.  </vt:lpstr>
      <vt:lpstr> Формы и методы  реализации проекта   </vt:lpstr>
      <vt:lpstr>Принцип дифференциации и индивидуализации предполагает создание условий для полного проявления способностей каждого ребенка и своевременной воспитательно-образовательной работы. Принцип природосообразности свидетельствует о том, что образовательный процесс соответствует как внутренней природе, так и внешним условиям. Принцип диалогического общения как неотъемлемого условия взаимодействия субъектов, который отражает тесную связь между взаимной и встречной открытостью, искренностью, взаимопониманием воспитателя и ребенка, и проецирует установку на разумное усвоение. Принцип доступности предусматривает осуществление экологической работы с учетом особенностей возраста, подготовленности, а также индивидуальных особенностей и психического развития детей. Принцип системности. Достижение цели обеспечивается решением комплекса задач оздоровительной, образовательной и воспитательной направленности с соответствующим содержанием, что позволяет получить прогнозируемый результат. Принцип последовательности заключается в постепенном повышении требований в процессе экологической деятельности. </vt:lpstr>
      <vt:lpstr>Данный проект поможет: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№ 62 «КАРАВАЙ»</dc:title>
  <dc:creator>user</dc:creator>
  <cp:lastModifiedBy>user</cp:lastModifiedBy>
  <cp:revision>157</cp:revision>
  <dcterms:created xsi:type="dcterms:W3CDTF">2017-12-05T13:18:23Z</dcterms:created>
  <dcterms:modified xsi:type="dcterms:W3CDTF">2019-05-25T07:56:01Z</dcterms:modified>
</cp:coreProperties>
</file>